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1" r:id="rId5"/>
    <p:sldId id="262" r:id="rId6"/>
    <p:sldId id="259" r:id="rId7"/>
    <p:sldId id="263" r:id="rId8"/>
    <p:sldId id="264" r:id="rId9"/>
    <p:sldId id="268" r:id="rId10"/>
    <p:sldId id="265" r:id="rId11"/>
    <p:sldId id="269" r:id="rId12"/>
    <p:sldId id="270" r:id="rId13"/>
    <p:sldId id="271" r:id="rId14"/>
    <p:sldId id="266" r:id="rId15"/>
    <p:sldId id="27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E351F"/>
    <a:srgbClr val="D5B09F"/>
    <a:srgbClr val="FFEEE6"/>
    <a:srgbClr val="181818"/>
    <a:srgbClr val="B69874"/>
    <a:srgbClr val="EAEAE2"/>
    <a:srgbClr val="714E44"/>
    <a:srgbClr val="C7C0B0"/>
    <a:srgbClr val="77562D"/>
    <a:srgbClr val="B3AAA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p:cViewPr varScale="1">
        <p:scale>
          <a:sx n="95" d="100"/>
          <a:sy n="95" d="100"/>
        </p:scale>
        <p:origin x="67" y="17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ush devani" userId="46625327746c61a4" providerId="LiveId" clId="{B5D2636E-D3AC-42FA-A5D0-464A85A25E54}"/>
    <pc:docChg chg="undo custSel addSld delSld modSld sldOrd">
      <pc:chgData name="kush devani" userId="46625327746c61a4" providerId="LiveId" clId="{B5D2636E-D3AC-42FA-A5D0-464A85A25E54}" dt="2024-03-31T11:30:04.193" v="1319" actId="20577"/>
      <pc:docMkLst>
        <pc:docMk/>
      </pc:docMkLst>
      <pc:sldChg chg="addSp delSp modSp mod">
        <pc:chgData name="kush devani" userId="46625327746c61a4" providerId="LiveId" clId="{B5D2636E-D3AC-42FA-A5D0-464A85A25E54}" dt="2024-03-30T16:12:54.126" v="1239" actId="207"/>
        <pc:sldMkLst>
          <pc:docMk/>
          <pc:sldMk cId="546110425" sldId="257"/>
        </pc:sldMkLst>
        <pc:spChg chg="add del mod">
          <ac:chgData name="kush devani" userId="46625327746c61a4" providerId="LiveId" clId="{B5D2636E-D3AC-42FA-A5D0-464A85A25E54}" dt="2024-02-03T04:22:10.455" v="58" actId="478"/>
          <ac:spMkLst>
            <pc:docMk/>
            <pc:sldMk cId="546110425" sldId="257"/>
            <ac:spMk id="5" creationId="{CE2532BB-D5C6-3FCC-2597-3267E39715C5}"/>
          </ac:spMkLst>
        </pc:spChg>
        <pc:spChg chg="mod">
          <ac:chgData name="kush devani" userId="46625327746c61a4" providerId="LiveId" clId="{B5D2636E-D3AC-42FA-A5D0-464A85A25E54}" dt="2024-02-03T04:15:22.111" v="53" actId="20577"/>
          <ac:spMkLst>
            <pc:docMk/>
            <pc:sldMk cId="546110425" sldId="257"/>
            <ac:spMk id="7" creationId="{D739B603-700B-D04A-5EB5-216418A82DA8}"/>
          </ac:spMkLst>
        </pc:spChg>
        <pc:spChg chg="mod">
          <ac:chgData name="kush devani" userId="46625327746c61a4" providerId="LiveId" clId="{B5D2636E-D3AC-42FA-A5D0-464A85A25E54}" dt="2024-03-30T16:12:54.126" v="1239" actId="207"/>
          <ac:spMkLst>
            <pc:docMk/>
            <pc:sldMk cId="546110425" sldId="257"/>
            <ac:spMk id="11" creationId="{1BCBD30F-72C8-9E79-ECB1-DEFC26771467}"/>
          </ac:spMkLst>
        </pc:spChg>
        <pc:spChg chg="mod">
          <ac:chgData name="kush devani" userId="46625327746c61a4" providerId="LiveId" clId="{B5D2636E-D3AC-42FA-A5D0-464A85A25E54}" dt="2024-02-03T04:15:18.279" v="51" actId="20577"/>
          <ac:spMkLst>
            <pc:docMk/>
            <pc:sldMk cId="546110425" sldId="257"/>
            <ac:spMk id="13" creationId="{4161005F-FDC7-AC5E-148F-D87749C55064}"/>
          </ac:spMkLst>
        </pc:spChg>
        <pc:spChg chg="del mod">
          <ac:chgData name="kush devani" userId="46625327746c61a4" providerId="LiveId" clId="{B5D2636E-D3AC-42FA-A5D0-464A85A25E54}" dt="2024-02-03T04:23:54.081" v="79" actId="478"/>
          <ac:spMkLst>
            <pc:docMk/>
            <pc:sldMk cId="546110425" sldId="257"/>
            <ac:spMk id="26" creationId="{F230D3D8-7BFE-598A-9497-7EEB3AB29D1F}"/>
          </ac:spMkLst>
        </pc:spChg>
        <pc:spChg chg="del">
          <ac:chgData name="kush devani" userId="46625327746c61a4" providerId="LiveId" clId="{B5D2636E-D3AC-42FA-A5D0-464A85A25E54}" dt="2024-02-03T04:23:50.160" v="78" actId="478"/>
          <ac:spMkLst>
            <pc:docMk/>
            <pc:sldMk cId="546110425" sldId="257"/>
            <ac:spMk id="28" creationId="{25FF97D0-2628-EE01-9ADF-CFC737967597}"/>
          </ac:spMkLst>
        </pc:spChg>
        <pc:cxnChg chg="del">
          <ac:chgData name="kush devani" userId="46625327746c61a4" providerId="LiveId" clId="{B5D2636E-D3AC-42FA-A5D0-464A85A25E54}" dt="2024-02-03T04:23:55.601" v="80" actId="478"/>
          <ac:cxnSpMkLst>
            <pc:docMk/>
            <pc:sldMk cId="546110425" sldId="257"/>
            <ac:cxnSpMk id="25" creationId="{4DB18F75-1349-F2E8-2454-2537039F74B8}"/>
          </ac:cxnSpMkLst>
        </pc:cxnChg>
      </pc:sldChg>
      <pc:sldChg chg="addSp delSp modSp add del mod">
        <pc:chgData name="kush devani" userId="46625327746c61a4" providerId="LiveId" clId="{B5D2636E-D3AC-42FA-A5D0-464A85A25E54}" dt="2024-02-03T04:50:25.283" v="103" actId="1076"/>
        <pc:sldMkLst>
          <pc:docMk/>
          <pc:sldMk cId="2213340422" sldId="258"/>
        </pc:sldMkLst>
        <pc:picChg chg="add mod modCrop">
          <ac:chgData name="kush devani" userId="46625327746c61a4" providerId="LiveId" clId="{B5D2636E-D3AC-42FA-A5D0-464A85A25E54}" dt="2024-02-03T04:50:25.283" v="103" actId="1076"/>
          <ac:picMkLst>
            <pc:docMk/>
            <pc:sldMk cId="2213340422" sldId="258"/>
            <ac:picMk id="4" creationId="{11254D8C-8731-BC8D-4C67-010A99ECBF0B}"/>
          </ac:picMkLst>
        </pc:picChg>
        <pc:picChg chg="del">
          <ac:chgData name="kush devani" userId="46625327746c61a4" providerId="LiveId" clId="{B5D2636E-D3AC-42FA-A5D0-464A85A25E54}" dt="2024-02-03T04:24:43.766" v="89" actId="478"/>
          <ac:picMkLst>
            <pc:docMk/>
            <pc:sldMk cId="2213340422" sldId="258"/>
            <ac:picMk id="5" creationId="{A850411D-DB70-2BD5-4E01-E81BA37908F6}"/>
          </ac:picMkLst>
        </pc:picChg>
        <pc:picChg chg="add del mod">
          <ac:chgData name="kush devani" userId="46625327746c61a4" providerId="LiveId" clId="{B5D2636E-D3AC-42FA-A5D0-464A85A25E54}" dt="2024-02-03T04:49:43.455" v="96" actId="478"/>
          <ac:picMkLst>
            <pc:docMk/>
            <pc:sldMk cId="2213340422" sldId="258"/>
            <ac:picMk id="8" creationId="{EDADF9EC-B3A0-F3A0-0D6F-2F4BE1B6C202}"/>
          </ac:picMkLst>
        </pc:picChg>
      </pc:sldChg>
      <pc:sldChg chg="addSp delSp modSp add del mod">
        <pc:chgData name="kush devani" userId="46625327746c61a4" providerId="LiveId" clId="{B5D2636E-D3AC-42FA-A5D0-464A85A25E54}" dt="2024-03-30T13:28:45.220" v="266" actId="20577"/>
        <pc:sldMkLst>
          <pc:docMk/>
          <pc:sldMk cId="243522203" sldId="259"/>
        </pc:sldMkLst>
        <pc:spChg chg="mod">
          <ac:chgData name="kush devani" userId="46625327746c61a4" providerId="LiveId" clId="{B5D2636E-D3AC-42FA-A5D0-464A85A25E54}" dt="2024-03-30T13:28:45.220" v="266" actId="20577"/>
          <ac:spMkLst>
            <pc:docMk/>
            <pc:sldMk cId="243522203" sldId="259"/>
            <ac:spMk id="2" creationId="{B56E5071-700A-C1F2-0273-7E236FD4E9A3}"/>
          </ac:spMkLst>
        </pc:spChg>
        <pc:spChg chg="mod">
          <ac:chgData name="kush devani" userId="46625327746c61a4" providerId="LiveId" clId="{B5D2636E-D3AC-42FA-A5D0-464A85A25E54}" dt="2024-02-03T04:57:28.397" v="160" actId="1035"/>
          <ac:spMkLst>
            <pc:docMk/>
            <pc:sldMk cId="243522203" sldId="259"/>
            <ac:spMk id="12" creationId="{D6D90134-FD1E-5D2D-C26D-9A694E17ACA8}"/>
          </ac:spMkLst>
        </pc:spChg>
        <pc:spChg chg="mod">
          <ac:chgData name="kush devani" userId="46625327746c61a4" providerId="LiveId" clId="{B5D2636E-D3AC-42FA-A5D0-464A85A25E54}" dt="2024-02-03T04:12:44.374" v="47" actId="1076"/>
          <ac:spMkLst>
            <pc:docMk/>
            <pc:sldMk cId="243522203" sldId="259"/>
            <ac:spMk id="13" creationId="{717C9B21-6360-1F73-03FA-CDE9C9F6436E}"/>
          </ac:spMkLst>
        </pc:spChg>
        <pc:spChg chg="mod">
          <ac:chgData name="kush devani" userId="46625327746c61a4" providerId="LiveId" clId="{B5D2636E-D3AC-42FA-A5D0-464A85A25E54}" dt="2024-02-03T04:57:18.326" v="153" actId="1076"/>
          <ac:spMkLst>
            <pc:docMk/>
            <pc:sldMk cId="243522203" sldId="259"/>
            <ac:spMk id="14" creationId="{994D65E3-7113-6C4B-99B3-F6D57ED9B9DC}"/>
          </ac:spMkLst>
        </pc:spChg>
        <pc:spChg chg="mod">
          <ac:chgData name="kush devani" userId="46625327746c61a4" providerId="LiveId" clId="{B5D2636E-D3AC-42FA-A5D0-464A85A25E54}" dt="2024-02-03T04:12:57.638" v="48" actId="207"/>
          <ac:spMkLst>
            <pc:docMk/>
            <pc:sldMk cId="243522203" sldId="259"/>
            <ac:spMk id="15" creationId="{57C3002F-8311-6A82-E7A0-CB3C8243C3F2}"/>
          </ac:spMkLst>
        </pc:spChg>
        <pc:picChg chg="add mod modCrop">
          <ac:chgData name="kush devani" userId="46625327746c61a4" providerId="LiveId" clId="{B5D2636E-D3AC-42FA-A5D0-464A85A25E54}" dt="2024-02-03T03:57:09.191" v="19" actId="1076"/>
          <ac:picMkLst>
            <pc:docMk/>
            <pc:sldMk cId="243522203" sldId="259"/>
            <ac:picMk id="4" creationId="{F65FDB48-ADEF-1E50-2849-3007B489EF7C}"/>
          </ac:picMkLst>
        </pc:picChg>
        <pc:picChg chg="mod modCrop">
          <ac:chgData name="kush devani" userId="46625327746c61a4" providerId="LiveId" clId="{B5D2636E-D3AC-42FA-A5D0-464A85A25E54}" dt="2024-02-03T04:52:46.503" v="137" actId="14100"/>
          <ac:picMkLst>
            <pc:docMk/>
            <pc:sldMk cId="243522203" sldId="259"/>
            <ac:picMk id="5" creationId="{5453F97C-EC3B-80FB-2DD2-D1AA2FA8343F}"/>
          </ac:picMkLst>
        </pc:picChg>
        <pc:picChg chg="mod modCrop">
          <ac:chgData name="kush devani" userId="46625327746c61a4" providerId="LiveId" clId="{B5D2636E-D3AC-42FA-A5D0-464A85A25E54}" dt="2024-02-03T04:52:57.992" v="139" actId="732"/>
          <ac:picMkLst>
            <pc:docMk/>
            <pc:sldMk cId="243522203" sldId="259"/>
            <ac:picMk id="7" creationId="{8D34516C-2F5D-4D70-7195-4C1EFC523C22}"/>
          </ac:picMkLst>
        </pc:picChg>
        <pc:picChg chg="add mod">
          <ac:chgData name="kush devani" userId="46625327746c61a4" providerId="LiveId" clId="{B5D2636E-D3AC-42FA-A5D0-464A85A25E54}" dt="2024-02-03T04:12:04.289" v="41" actId="1076"/>
          <ac:picMkLst>
            <pc:docMk/>
            <pc:sldMk cId="243522203" sldId="259"/>
            <ac:picMk id="8" creationId="{7CE406D8-DEF8-A5E1-6DE8-73E88569B4E5}"/>
          </ac:picMkLst>
        </pc:picChg>
        <pc:picChg chg="mod">
          <ac:chgData name="kush devani" userId="46625327746c61a4" providerId="LiveId" clId="{B5D2636E-D3AC-42FA-A5D0-464A85A25E54}" dt="2024-02-03T04:52:04.819" v="126" actId="1076"/>
          <ac:picMkLst>
            <pc:docMk/>
            <pc:sldMk cId="243522203" sldId="259"/>
            <ac:picMk id="9" creationId="{A3926BE5-E545-C910-B095-9112E2356176}"/>
          </ac:picMkLst>
        </pc:picChg>
        <pc:picChg chg="add mod">
          <ac:chgData name="kush devani" userId="46625327746c61a4" providerId="LiveId" clId="{B5D2636E-D3AC-42FA-A5D0-464A85A25E54}" dt="2024-02-03T04:12:07.131" v="42" actId="1076"/>
          <ac:picMkLst>
            <pc:docMk/>
            <pc:sldMk cId="243522203" sldId="259"/>
            <ac:picMk id="11" creationId="{B820E83B-6854-C592-F976-2DFDC93961AB}"/>
          </ac:picMkLst>
        </pc:picChg>
        <pc:picChg chg="del mod">
          <ac:chgData name="kush devani" userId="46625327746c61a4" providerId="LiveId" clId="{B5D2636E-D3AC-42FA-A5D0-464A85A25E54}" dt="2024-02-03T04:09:34.323" v="26" actId="478"/>
          <ac:picMkLst>
            <pc:docMk/>
            <pc:sldMk cId="243522203" sldId="259"/>
            <ac:picMk id="17" creationId="{9D61F1F6-D59D-1C67-A7D3-1419DC166193}"/>
          </ac:picMkLst>
        </pc:picChg>
        <pc:picChg chg="add del mod">
          <ac:chgData name="kush devani" userId="46625327746c61a4" providerId="LiveId" clId="{B5D2636E-D3AC-42FA-A5D0-464A85A25E54}" dt="2024-02-03T04:55:56.054" v="145" actId="478"/>
          <ac:picMkLst>
            <pc:docMk/>
            <pc:sldMk cId="243522203" sldId="259"/>
            <ac:picMk id="18" creationId="{8FF96AB6-F49F-75E4-95B6-612A5A7D3C6C}"/>
          </ac:picMkLst>
        </pc:picChg>
        <pc:picChg chg="del mod">
          <ac:chgData name="kush devani" userId="46625327746c61a4" providerId="LiveId" clId="{B5D2636E-D3AC-42FA-A5D0-464A85A25E54}" dt="2024-02-03T04:10:10.349" v="34" actId="478"/>
          <ac:picMkLst>
            <pc:docMk/>
            <pc:sldMk cId="243522203" sldId="259"/>
            <ac:picMk id="19" creationId="{14FF4ADA-A917-6625-3AD3-7FAA1891C209}"/>
          </ac:picMkLst>
        </pc:picChg>
        <pc:picChg chg="mod">
          <ac:chgData name="kush devani" userId="46625327746c61a4" providerId="LiveId" clId="{B5D2636E-D3AC-42FA-A5D0-464A85A25E54}" dt="2024-02-03T03:57:24.978" v="23" actId="1076"/>
          <ac:picMkLst>
            <pc:docMk/>
            <pc:sldMk cId="243522203" sldId="259"/>
            <ac:picMk id="21" creationId="{D144E459-2F5A-E144-01E2-39F2AE816476}"/>
          </ac:picMkLst>
        </pc:picChg>
        <pc:picChg chg="add mod">
          <ac:chgData name="kush devani" userId="46625327746c61a4" providerId="LiveId" clId="{B5D2636E-D3AC-42FA-A5D0-464A85A25E54}" dt="2024-02-03T04:56:36.570" v="151" actId="1076"/>
          <ac:picMkLst>
            <pc:docMk/>
            <pc:sldMk cId="243522203" sldId="259"/>
            <ac:picMk id="22" creationId="{1E080FDD-AA19-D83D-D1E9-EFFAB1B30F28}"/>
          </ac:picMkLst>
        </pc:picChg>
        <pc:picChg chg="mod">
          <ac:chgData name="kush devani" userId="46625327746c61a4" providerId="LiveId" clId="{B5D2636E-D3AC-42FA-A5D0-464A85A25E54}" dt="2024-02-03T03:57:02.294" v="16" actId="1076"/>
          <ac:picMkLst>
            <pc:docMk/>
            <pc:sldMk cId="243522203" sldId="259"/>
            <ac:picMk id="23" creationId="{713593A1-8181-0B28-9734-0D6B531F666A}"/>
          </ac:picMkLst>
        </pc:picChg>
      </pc:sldChg>
      <pc:sldChg chg="modSp new del mod ord">
        <pc:chgData name="kush devani" userId="46625327746c61a4" providerId="LiveId" clId="{B5D2636E-D3AC-42FA-A5D0-464A85A25E54}" dt="2024-03-30T13:04:03.712" v="173" actId="2696"/>
        <pc:sldMkLst>
          <pc:docMk/>
          <pc:sldMk cId="1752245074" sldId="260"/>
        </pc:sldMkLst>
        <pc:spChg chg="mod">
          <ac:chgData name="kush devani" userId="46625327746c61a4" providerId="LiveId" clId="{B5D2636E-D3AC-42FA-A5D0-464A85A25E54}" dt="2024-03-30T13:03:38.847" v="165" actId="20577"/>
          <ac:spMkLst>
            <pc:docMk/>
            <pc:sldMk cId="1752245074" sldId="260"/>
            <ac:spMk id="2" creationId="{8E66C837-A723-3F56-25E7-17AA414ED590}"/>
          </ac:spMkLst>
        </pc:spChg>
      </pc:sldChg>
      <pc:sldChg chg="addSp delSp modSp add mod ord">
        <pc:chgData name="kush devani" userId="46625327746c61a4" providerId="LiveId" clId="{B5D2636E-D3AC-42FA-A5D0-464A85A25E54}" dt="2024-03-30T16:16:17.475" v="1250" actId="14100"/>
        <pc:sldMkLst>
          <pc:docMk/>
          <pc:sldMk cId="1199990772" sldId="261"/>
        </pc:sldMkLst>
        <pc:spChg chg="mod">
          <ac:chgData name="kush devani" userId="46625327746c61a4" providerId="LiveId" clId="{B5D2636E-D3AC-42FA-A5D0-464A85A25E54}" dt="2024-03-30T13:04:43.677" v="198" actId="20577"/>
          <ac:spMkLst>
            <pc:docMk/>
            <pc:sldMk cId="1199990772" sldId="261"/>
            <ac:spMk id="2" creationId="{B56E5071-700A-C1F2-0273-7E236FD4E9A3}"/>
          </ac:spMkLst>
        </pc:spChg>
        <pc:spChg chg="del">
          <ac:chgData name="kush devani" userId="46625327746c61a4" providerId="LiveId" clId="{B5D2636E-D3AC-42FA-A5D0-464A85A25E54}" dt="2024-03-30T13:04:15.642" v="174" actId="478"/>
          <ac:spMkLst>
            <pc:docMk/>
            <pc:sldMk cId="1199990772" sldId="261"/>
            <ac:spMk id="12" creationId="{D6D90134-FD1E-5D2D-C26D-9A694E17ACA8}"/>
          </ac:spMkLst>
        </pc:spChg>
        <pc:spChg chg="del">
          <ac:chgData name="kush devani" userId="46625327746c61a4" providerId="LiveId" clId="{B5D2636E-D3AC-42FA-A5D0-464A85A25E54}" dt="2024-03-30T13:04:15.642" v="174" actId="478"/>
          <ac:spMkLst>
            <pc:docMk/>
            <pc:sldMk cId="1199990772" sldId="261"/>
            <ac:spMk id="13" creationId="{717C9B21-6360-1F73-03FA-CDE9C9F6436E}"/>
          </ac:spMkLst>
        </pc:spChg>
        <pc:spChg chg="del">
          <ac:chgData name="kush devani" userId="46625327746c61a4" providerId="LiveId" clId="{B5D2636E-D3AC-42FA-A5D0-464A85A25E54}" dt="2024-03-30T13:04:15.642" v="174" actId="478"/>
          <ac:spMkLst>
            <pc:docMk/>
            <pc:sldMk cId="1199990772" sldId="261"/>
            <ac:spMk id="14" creationId="{994D65E3-7113-6C4B-99B3-F6D57ED9B9DC}"/>
          </ac:spMkLst>
        </pc:spChg>
        <pc:spChg chg="del">
          <ac:chgData name="kush devani" userId="46625327746c61a4" providerId="LiveId" clId="{B5D2636E-D3AC-42FA-A5D0-464A85A25E54}" dt="2024-03-30T13:04:27.570" v="176" actId="478"/>
          <ac:spMkLst>
            <pc:docMk/>
            <pc:sldMk cId="1199990772" sldId="261"/>
            <ac:spMk id="15" creationId="{57C3002F-8311-6A82-E7A0-CB3C8243C3F2}"/>
          </ac:spMkLst>
        </pc:spChg>
        <pc:picChg chg="del">
          <ac:chgData name="kush devani" userId="46625327746c61a4" providerId="LiveId" clId="{B5D2636E-D3AC-42FA-A5D0-464A85A25E54}" dt="2024-03-30T13:04:15.642" v="174" actId="478"/>
          <ac:picMkLst>
            <pc:docMk/>
            <pc:sldMk cId="1199990772" sldId="261"/>
            <ac:picMk id="4" creationId="{F65FDB48-ADEF-1E50-2849-3007B489EF7C}"/>
          </ac:picMkLst>
        </pc:picChg>
        <pc:picChg chg="del">
          <ac:chgData name="kush devani" userId="46625327746c61a4" providerId="LiveId" clId="{B5D2636E-D3AC-42FA-A5D0-464A85A25E54}" dt="2024-03-30T13:04:15.642" v="174" actId="478"/>
          <ac:picMkLst>
            <pc:docMk/>
            <pc:sldMk cId="1199990772" sldId="261"/>
            <ac:picMk id="5" creationId="{5453F97C-EC3B-80FB-2DD2-D1AA2FA8343F}"/>
          </ac:picMkLst>
        </pc:picChg>
        <pc:picChg chg="add mod">
          <ac:chgData name="kush devani" userId="46625327746c61a4" providerId="LiveId" clId="{B5D2636E-D3AC-42FA-A5D0-464A85A25E54}" dt="2024-03-30T16:16:01.147" v="1248" actId="14100"/>
          <ac:picMkLst>
            <pc:docMk/>
            <pc:sldMk cId="1199990772" sldId="261"/>
            <ac:picMk id="6" creationId="{BC132074-E97D-AE75-2BCA-85CA71268AB3}"/>
          </ac:picMkLst>
        </pc:picChg>
        <pc:picChg chg="del">
          <ac:chgData name="kush devani" userId="46625327746c61a4" providerId="LiveId" clId="{B5D2636E-D3AC-42FA-A5D0-464A85A25E54}" dt="2024-03-30T13:04:29.206" v="177" actId="478"/>
          <ac:picMkLst>
            <pc:docMk/>
            <pc:sldMk cId="1199990772" sldId="261"/>
            <ac:picMk id="7" creationId="{8D34516C-2F5D-4D70-7195-4C1EFC523C22}"/>
          </ac:picMkLst>
        </pc:picChg>
        <pc:picChg chg="del">
          <ac:chgData name="kush devani" userId="46625327746c61a4" providerId="LiveId" clId="{B5D2636E-D3AC-42FA-A5D0-464A85A25E54}" dt="2024-03-30T13:04:27.570" v="176" actId="478"/>
          <ac:picMkLst>
            <pc:docMk/>
            <pc:sldMk cId="1199990772" sldId="261"/>
            <ac:picMk id="8" creationId="{7CE406D8-DEF8-A5E1-6DE8-73E88569B4E5}"/>
          </ac:picMkLst>
        </pc:picChg>
        <pc:picChg chg="del">
          <ac:chgData name="kush devani" userId="46625327746c61a4" providerId="LiveId" clId="{B5D2636E-D3AC-42FA-A5D0-464A85A25E54}" dt="2024-03-30T13:04:15.642" v="174" actId="478"/>
          <ac:picMkLst>
            <pc:docMk/>
            <pc:sldMk cId="1199990772" sldId="261"/>
            <ac:picMk id="9" creationId="{A3926BE5-E545-C910-B095-9112E2356176}"/>
          </ac:picMkLst>
        </pc:picChg>
        <pc:picChg chg="del">
          <ac:chgData name="kush devani" userId="46625327746c61a4" providerId="LiveId" clId="{B5D2636E-D3AC-42FA-A5D0-464A85A25E54}" dt="2024-03-30T13:04:27.570" v="176" actId="478"/>
          <ac:picMkLst>
            <pc:docMk/>
            <pc:sldMk cId="1199990772" sldId="261"/>
            <ac:picMk id="11" creationId="{B820E83B-6854-C592-F976-2DFDC93961AB}"/>
          </ac:picMkLst>
        </pc:picChg>
        <pc:picChg chg="add del mod">
          <ac:chgData name="kush devani" userId="46625327746c61a4" providerId="LiveId" clId="{B5D2636E-D3AC-42FA-A5D0-464A85A25E54}" dt="2024-03-30T13:07:44.963" v="210" actId="478"/>
          <ac:picMkLst>
            <pc:docMk/>
            <pc:sldMk cId="1199990772" sldId="261"/>
            <ac:picMk id="16" creationId="{E41DAD03-7ABC-E5BC-9047-7ED4835A2646}"/>
          </ac:picMkLst>
        </pc:picChg>
        <pc:picChg chg="add del mod">
          <ac:chgData name="kush devani" userId="46625327746c61a4" providerId="LiveId" clId="{B5D2636E-D3AC-42FA-A5D0-464A85A25E54}" dt="2024-03-30T13:07:51.320" v="211" actId="478"/>
          <ac:picMkLst>
            <pc:docMk/>
            <pc:sldMk cId="1199990772" sldId="261"/>
            <ac:picMk id="18" creationId="{6E689C0C-237B-575F-E054-21684ED49D03}"/>
          </ac:picMkLst>
        </pc:picChg>
        <pc:picChg chg="del">
          <ac:chgData name="kush devani" userId="46625327746c61a4" providerId="LiveId" clId="{B5D2636E-D3AC-42FA-A5D0-464A85A25E54}" dt="2024-03-30T13:04:27.570" v="176" actId="478"/>
          <ac:picMkLst>
            <pc:docMk/>
            <pc:sldMk cId="1199990772" sldId="261"/>
            <ac:picMk id="21" creationId="{D144E459-2F5A-E144-01E2-39F2AE816476}"/>
          </ac:picMkLst>
        </pc:picChg>
        <pc:picChg chg="del">
          <ac:chgData name="kush devani" userId="46625327746c61a4" providerId="LiveId" clId="{B5D2636E-D3AC-42FA-A5D0-464A85A25E54}" dt="2024-03-30T13:04:15.642" v="174" actId="478"/>
          <ac:picMkLst>
            <pc:docMk/>
            <pc:sldMk cId="1199990772" sldId="261"/>
            <ac:picMk id="22" creationId="{1E080FDD-AA19-D83D-D1E9-EFFAB1B30F28}"/>
          </ac:picMkLst>
        </pc:picChg>
        <pc:picChg chg="del">
          <ac:chgData name="kush devani" userId="46625327746c61a4" providerId="LiveId" clId="{B5D2636E-D3AC-42FA-A5D0-464A85A25E54}" dt="2024-03-30T13:04:19.438" v="175" actId="478"/>
          <ac:picMkLst>
            <pc:docMk/>
            <pc:sldMk cId="1199990772" sldId="261"/>
            <ac:picMk id="23" creationId="{713593A1-8181-0B28-9734-0D6B531F666A}"/>
          </ac:picMkLst>
        </pc:picChg>
        <pc:picChg chg="add mod">
          <ac:chgData name="kush devani" userId="46625327746c61a4" providerId="LiveId" clId="{B5D2636E-D3AC-42FA-A5D0-464A85A25E54}" dt="2024-03-30T16:16:17.475" v="1250" actId="14100"/>
          <ac:picMkLst>
            <pc:docMk/>
            <pc:sldMk cId="1199990772" sldId="261"/>
            <ac:picMk id="1026" creationId="{11DB910B-A03A-D714-BF82-7CBD8FA8FD89}"/>
          </ac:picMkLst>
        </pc:picChg>
      </pc:sldChg>
      <pc:sldChg chg="modSp new mod ord">
        <pc:chgData name="kush devani" userId="46625327746c61a4" providerId="LiveId" clId="{B5D2636E-D3AC-42FA-A5D0-464A85A25E54}" dt="2024-03-30T13:23:57.949" v="244" actId="20577"/>
        <pc:sldMkLst>
          <pc:docMk/>
          <pc:sldMk cId="924808427" sldId="262"/>
        </pc:sldMkLst>
        <pc:spChg chg="mod">
          <ac:chgData name="kush devani" userId="46625327746c61a4" providerId="LiveId" clId="{B5D2636E-D3AC-42FA-A5D0-464A85A25E54}" dt="2024-03-30T13:10:09.113" v="227" actId="1076"/>
          <ac:spMkLst>
            <pc:docMk/>
            <pc:sldMk cId="924808427" sldId="262"/>
            <ac:spMk id="2" creationId="{BAE69548-4D1B-5142-0B65-56744190D40E}"/>
          </ac:spMkLst>
        </pc:spChg>
        <pc:spChg chg="mod">
          <ac:chgData name="kush devani" userId="46625327746c61a4" providerId="LiveId" clId="{B5D2636E-D3AC-42FA-A5D0-464A85A25E54}" dt="2024-03-30T13:23:57.949" v="244" actId="20577"/>
          <ac:spMkLst>
            <pc:docMk/>
            <pc:sldMk cId="924808427" sldId="262"/>
            <ac:spMk id="3" creationId="{41752945-86AB-42E8-61D9-43D34E21691E}"/>
          </ac:spMkLst>
        </pc:spChg>
      </pc:sldChg>
      <pc:sldChg chg="modSp new mod">
        <pc:chgData name="kush devani" userId="46625327746c61a4" providerId="LiveId" clId="{B5D2636E-D3AC-42FA-A5D0-464A85A25E54}" dt="2024-03-31T11:30:04.193" v="1319" actId="20577"/>
        <pc:sldMkLst>
          <pc:docMk/>
          <pc:sldMk cId="2488535417" sldId="263"/>
        </pc:sldMkLst>
        <pc:spChg chg="mod">
          <ac:chgData name="kush devani" userId="46625327746c61a4" providerId="LiveId" clId="{B5D2636E-D3AC-42FA-A5D0-464A85A25E54}" dt="2024-03-30T14:36:25.569" v="632" actId="122"/>
          <ac:spMkLst>
            <pc:docMk/>
            <pc:sldMk cId="2488535417" sldId="263"/>
            <ac:spMk id="2" creationId="{F593E2BC-BEFA-E422-7873-2CE5901A3BB0}"/>
          </ac:spMkLst>
        </pc:spChg>
        <pc:spChg chg="mod">
          <ac:chgData name="kush devani" userId="46625327746c61a4" providerId="LiveId" clId="{B5D2636E-D3AC-42FA-A5D0-464A85A25E54}" dt="2024-03-31T11:30:04.193" v="1319" actId="20577"/>
          <ac:spMkLst>
            <pc:docMk/>
            <pc:sldMk cId="2488535417" sldId="263"/>
            <ac:spMk id="3" creationId="{202F2DD4-8265-75C4-83EB-C79C4D7D7B1D}"/>
          </ac:spMkLst>
        </pc:spChg>
      </pc:sldChg>
      <pc:sldChg chg="addSp delSp modSp add mod">
        <pc:chgData name="kush devani" userId="46625327746c61a4" providerId="LiveId" clId="{B5D2636E-D3AC-42FA-A5D0-464A85A25E54}" dt="2024-03-30T14:09:25.076" v="428" actId="732"/>
        <pc:sldMkLst>
          <pc:docMk/>
          <pc:sldMk cId="1904617563" sldId="264"/>
        </pc:sldMkLst>
        <pc:spChg chg="mod">
          <ac:chgData name="kush devani" userId="46625327746c61a4" providerId="LiveId" clId="{B5D2636E-D3AC-42FA-A5D0-464A85A25E54}" dt="2024-03-30T13:57:28.909" v="374" actId="1076"/>
          <ac:spMkLst>
            <pc:docMk/>
            <pc:sldMk cId="1904617563" sldId="264"/>
            <ac:spMk id="2" creationId="{F593E2BC-BEFA-E422-7873-2CE5901A3BB0}"/>
          </ac:spMkLst>
        </pc:spChg>
        <pc:spChg chg="del">
          <ac:chgData name="kush devani" userId="46625327746c61a4" providerId="LiveId" clId="{B5D2636E-D3AC-42FA-A5D0-464A85A25E54}" dt="2024-03-30T13:36:36.623" v="308" actId="478"/>
          <ac:spMkLst>
            <pc:docMk/>
            <pc:sldMk cId="1904617563" sldId="264"/>
            <ac:spMk id="3" creationId="{202F2DD4-8265-75C4-83EB-C79C4D7D7B1D}"/>
          </ac:spMkLst>
        </pc:spChg>
        <pc:picChg chg="add del mod modCrop">
          <ac:chgData name="kush devani" userId="46625327746c61a4" providerId="LiveId" clId="{B5D2636E-D3AC-42FA-A5D0-464A85A25E54}" dt="2024-03-30T13:55:26.557" v="352" actId="478"/>
          <ac:picMkLst>
            <pc:docMk/>
            <pc:sldMk cId="1904617563" sldId="264"/>
            <ac:picMk id="5" creationId="{34A1AEC0-DFEC-426D-DEA9-DB2AE1B01465}"/>
          </ac:picMkLst>
        </pc:picChg>
        <pc:picChg chg="add del mod">
          <ac:chgData name="kush devani" userId="46625327746c61a4" providerId="LiveId" clId="{B5D2636E-D3AC-42FA-A5D0-464A85A25E54}" dt="2024-03-30T13:38:32.861" v="334" actId="478"/>
          <ac:picMkLst>
            <pc:docMk/>
            <pc:sldMk cId="1904617563" sldId="264"/>
            <ac:picMk id="7" creationId="{E6C5A2AF-EFC8-F75F-B7B1-110B22B30AAD}"/>
          </ac:picMkLst>
        </pc:picChg>
        <pc:picChg chg="add del mod modCrop">
          <ac:chgData name="kush devani" userId="46625327746c61a4" providerId="LiveId" clId="{B5D2636E-D3AC-42FA-A5D0-464A85A25E54}" dt="2024-03-30T13:55:31.296" v="353" actId="478"/>
          <ac:picMkLst>
            <pc:docMk/>
            <pc:sldMk cId="1904617563" sldId="264"/>
            <ac:picMk id="9" creationId="{01A6D005-8628-A8F9-6B20-F98AACF397BD}"/>
          </ac:picMkLst>
        </pc:picChg>
        <pc:picChg chg="add del mod">
          <ac:chgData name="kush devani" userId="46625327746c61a4" providerId="LiveId" clId="{B5D2636E-D3AC-42FA-A5D0-464A85A25E54}" dt="2024-03-30T13:38:30.716" v="333" actId="478"/>
          <ac:picMkLst>
            <pc:docMk/>
            <pc:sldMk cId="1904617563" sldId="264"/>
            <ac:picMk id="11" creationId="{73198ADE-7C3E-F6B0-8601-099C472853F9}"/>
          </ac:picMkLst>
        </pc:picChg>
        <pc:picChg chg="add del mod">
          <ac:chgData name="kush devani" userId="46625327746c61a4" providerId="LiveId" clId="{B5D2636E-D3AC-42FA-A5D0-464A85A25E54}" dt="2024-03-30T13:56:42.385" v="363" actId="478"/>
          <ac:picMkLst>
            <pc:docMk/>
            <pc:sldMk cId="1904617563" sldId="264"/>
            <ac:picMk id="13" creationId="{BAA9FA05-F427-3C26-A71D-140DE4B6DABD}"/>
          </ac:picMkLst>
        </pc:picChg>
        <pc:picChg chg="add mod modCrop">
          <ac:chgData name="kush devani" userId="46625327746c61a4" providerId="LiveId" clId="{B5D2636E-D3AC-42FA-A5D0-464A85A25E54}" dt="2024-03-30T14:08:43.687" v="423" actId="732"/>
          <ac:picMkLst>
            <pc:docMk/>
            <pc:sldMk cId="1904617563" sldId="264"/>
            <ac:picMk id="15" creationId="{BC242FA6-C265-939D-258C-02DFB255E9E5}"/>
          </ac:picMkLst>
        </pc:picChg>
        <pc:picChg chg="add del mod">
          <ac:chgData name="kush devani" userId="46625327746c61a4" providerId="LiveId" clId="{B5D2636E-D3AC-42FA-A5D0-464A85A25E54}" dt="2024-03-30T13:56:36.829" v="360" actId="478"/>
          <ac:picMkLst>
            <pc:docMk/>
            <pc:sldMk cId="1904617563" sldId="264"/>
            <ac:picMk id="17" creationId="{143513A9-5B60-9844-9FD9-7818F83C00AD}"/>
          </ac:picMkLst>
        </pc:picChg>
        <pc:picChg chg="add mod modCrop">
          <ac:chgData name="kush devani" userId="46625327746c61a4" providerId="LiveId" clId="{B5D2636E-D3AC-42FA-A5D0-464A85A25E54}" dt="2024-03-30T14:09:25.076" v="428" actId="732"/>
          <ac:picMkLst>
            <pc:docMk/>
            <pc:sldMk cId="1904617563" sldId="264"/>
            <ac:picMk id="19" creationId="{699E8757-D45E-4202-3959-2009375E960E}"/>
          </ac:picMkLst>
        </pc:picChg>
      </pc:sldChg>
      <pc:sldChg chg="addSp delSp modSp add mod">
        <pc:chgData name="kush devani" userId="46625327746c61a4" providerId="LiveId" clId="{B5D2636E-D3AC-42FA-A5D0-464A85A25E54}" dt="2024-03-30T14:13:09.652" v="467" actId="1076"/>
        <pc:sldMkLst>
          <pc:docMk/>
          <pc:sldMk cId="2251203800" sldId="265"/>
        </pc:sldMkLst>
        <pc:spChg chg="mod">
          <ac:chgData name="kush devani" userId="46625327746c61a4" providerId="LiveId" clId="{B5D2636E-D3AC-42FA-A5D0-464A85A25E54}" dt="2024-03-30T14:12:53.863" v="465" actId="1076"/>
          <ac:spMkLst>
            <pc:docMk/>
            <pc:sldMk cId="2251203800" sldId="265"/>
            <ac:spMk id="2" creationId="{F593E2BC-BEFA-E422-7873-2CE5901A3BB0}"/>
          </ac:spMkLst>
        </pc:spChg>
        <pc:spChg chg="del">
          <ac:chgData name="kush devani" userId="46625327746c61a4" providerId="LiveId" clId="{B5D2636E-D3AC-42FA-A5D0-464A85A25E54}" dt="2024-03-30T14:10:18.154" v="429" actId="478"/>
          <ac:spMkLst>
            <pc:docMk/>
            <pc:sldMk cId="2251203800" sldId="265"/>
            <ac:spMk id="3" creationId="{202F2DD4-8265-75C4-83EB-C79C4D7D7B1D}"/>
          </ac:spMkLst>
        </pc:spChg>
        <pc:picChg chg="add mod">
          <ac:chgData name="kush devani" userId="46625327746c61a4" providerId="LiveId" clId="{B5D2636E-D3AC-42FA-A5D0-464A85A25E54}" dt="2024-03-30T14:13:09.652" v="467" actId="1076"/>
          <ac:picMkLst>
            <pc:docMk/>
            <pc:sldMk cId="2251203800" sldId="265"/>
            <ac:picMk id="5" creationId="{A2A5EB78-5DB6-0E79-76B8-32B969AFA586}"/>
          </ac:picMkLst>
        </pc:picChg>
        <pc:picChg chg="add del mod">
          <ac:chgData name="kush devani" userId="46625327746c61a4" providerId="LiveId" clId="{B5D2636E-D3AC-42FA-A5D0-464A85A25E54}" dt="2024-03-30T14:12:34.446" v="461" actId="478"/>
          <ac:picMkLst>
            <pc:docMk/>
            <pc:sldMk cId="2251203800" sldId="265"/>
            <ac:picMk id="7" creationId="{DF35ECDC-ECA1-4955-E7AE-E44895AEDC34}"/>
          </ac:picMkLst>
        </pc:picChg>
      </pc:sldChg>
      <pc:sldChg chg="addSp delSp modSp add mod">
        <pc:chgData name="kush devani" userId="46625327746c61a4" providerId="LiveId" clId="{B5D2636E-D3AC-42FA-A5D0-464A85A25E54}" dt="2024-03-30T14:36:06.091" v="631" actId="1076"/>
        <pc:sldMkLst>
          <pc:docMk/>
          <pc:sldMk cId="2509603699" sldId="266"/>
        </pc:sldMkLst>
        <pc:spChg chg="mod">
          <ac:chgData name="kush devani" userId="46625327746c61a4" providerId="LiveId" clId="{B5D2636E-D3AC-42FA-A5D0-464A85A25E54}" dt="2024-03-30T14:15:21.355" v="482" actId="1076"/>
          <ac:spMkLst>
            <pc:docMk/>
            <pc:sldMk cId="2509603699" sldId="266"/>
            <ac:spMk id="2" creationId="{F593E2BC-BEFA-E422-7873-2CE5901A3BB0}"/>
          </ac:spMkLst>
        </pc:spChg>
        <pc:spChg chg="del">
          <ac:chgData name="kush devani" userId="46625327746c61a4" providerId="LiveId" clId="{B5D2636E-D3AC-42FA-A5D0-464A85A25E54}" dt="2024-03-30T14:10:22.742" v="430" actId="478"/>
          <ac:spMkLst>
            <pc:docMk/>
            <pc:sldMk cId="2509603699" sldId="266"/>
            <ac:spMk id="3" creationId="{202F2DD4-8265-75C4-83EB-C79C4D7D7B1D}"/>
          </ac:spMkLst>
        </pc:spChg>
        <pc:picChg chg="add del mod">
          <ac:chgData name="kush devani" userId="46625327746c61a4" providerId="LiveId" clId="{B5D2636E-D3AC-42FA-A5D0-464A85A25E54}" dt="2024-03-30T14:27:38.157" v="548" actId="478"/>
          <ac:picMkLst>
            <pc:docMk/>
            <pc:sldMk cId="2509603699" sldId="266"/>
            <ac:picMk id="5" creationId="{98B1358A-2A39-5A0B-F522-0996C4A0A2FA}"/>
          </ac:picMkLst>
        </pc:picChg>
        <pc:picChg chg="add del mod">
          <ac:chgData name="kush devani" userId="46625327746c61a4" providerId="LiveId" clId="{B5D2636E-D3AC-42FA-A5D0-464A85A25E54}" dt="2024-03-30T14:27:47.717" v="551" actId="478"/>
          <ac:picMkLst>
            <pc:docMk/>
            <pc:sldMk cId="2509603699" sldId="266"/>
            <ac:picMk id="7" creationId="{257F2983-7656-2DAA-7B5F-880636F3B635}"/>
          </ac:picMkLst>
        </pc:picChg>
        <pc:picChg chg="add del mod modCrop">
          <ac:chgData name="kush devani" userId="46625327746c61a4" providerId="LiveId" clId="{B5D2636E-D3AC-42FA-A5D0-464A85A25E54}" dt="2024-03-30T14:33:57.188" v="612" actId="478"/>
          <ac:picMkLst>
            <pc:docMk/>
            <pc:sldMk cId="2509603699" sldId="266"/>
            <ac:picMk id="9" creationId="{8014A227-02DD-50F3-4650-365B38ECB9B3}"/>
          </ac:picMkLst>
        </pc:picChg>
        <pc:picChg chg="add mod modCrop">
          <ac:chgData name="kush devani" userId="46625327746c61a4" providerId="LiveId" clId="{B5D2636E-D3AC-42FA-A5D0-464A85A25E54}" dt="2024-03-30T14:34:58.376" v="622" actId="1076"/>
          <ac:picMkLst>
            <pc:docMk/>
            <pc:sldMk cId="2509603699" sldId="266"/>
            <ac:picMk id="11" creationId="{89F0981C-BBBD-2C9E-3432-420E66AC8350}"/>
          </ac:picMkLst>
        </pc:picChg>
        <pc:picChg chg="add mod modCrop">
          <ac:chgData name="kush devani" userId="46625327746c61a4" providerId="LiveId" clId="{B5D2636E-D3AC-42FA-A5D0-464A85A25E54}" dt="2024-03-30T14:35:51.399" v="628" actId="1076"/>
          <ac:picMkLst>
            <pc:docMk/>
            <pc:sldMk cId="2509603699" sldId="266"/>
            <ac:picMk id="13" creationId="{1065AD73-8DE8-2FCE-EFC0-4AB746123F7A}"/>
          </ac:picMkLst>
        </pc:picChg>
        <pc:picChg chg="add mod modCrop">
          <ac:chgData name="kush devani" userId="46625327746c61a4" providerId="LiveId" clId="{B5D2636E-D3AC-42FA-A5D0-464A85A25E54}" dt="2024-03-30T14:34:55.130" v="621" actId="1076"/>
          <ac:picMkLst>
            <pc:docMk/>
            <pc:sldMk cId="2509603699" sldId="266"/>
            <ac:picMk id="14" creationId="{DB5D2DB1-4FC5-20B7-DA7C-4AADCF8A0BBC}"/>
          </ac:picMkLst>
        </pc:picChg>
        <pc:picChg chg="add mod modCrop">
          <ac:chgData name="kush devani" userId="46625327746c61a4" providerId="LiveId" clId="{B5D2636E-D3AC-42FA-A5D0-464A85A25E54}" dt="2024-03-30T14:36:06.091" v="631" actId="1076"/>
          <ac:picMkLst>
            <pc:docMk/>
            <pc:sldMk cId="2509603699" sldId="266"/>
            <ac:picMk id="15" creationId="{F11F38C3-607C-5C12-D6F2-CB9066DB5894}"/>
          </ac:picMkLst>
        </pc:picChg>
      </pc:sldChg>
      <pc:sldChg chg="add del">
        <pc:chgData name="kush devani" userId="46625327746c61a4" providerId="LiveId" clId="{B5D2636E-D3AC-42FA-A5D0-464A85A25E54}" dt="2024-03-30T14:15:07.549" v="480" actId="47"/>
        <pc:sldMkLst>
          <pc:docMk/>
          <pc:sldMk cId="4214925061" sldId="267"/>
        </pc:sldMkLst>
      </pc:sldChg>
      <pc:sldChg chg="addSp delSp modSp add mod">
        <pc:chgData name="kush devani" userId="46625327746c61a4" providerId="LiveId" clId="{B5D2636E-D3AC-42FA-A5D0-464A85A25E54}" dt="2024-03-30T14:08:18.772" v="421" actId="732"/>
        <pc:sldMkLst>
          <pc:docMk/>
          <pc:sldMk cId="4235607912" sldId="268"/>
        </pc:sldMkLst>
        <pc:spChg chg="mod">
          <ac:chgData name="kush devani" userId="46625327746c61a4" providerId="LiveId" clId="{B5D2636E-D3AC-42FA-A5D0-464A85A25E54}" dt="2024-03-30T14:00:15.320" v="404" actId="1076"/>
          <ac:spMkLst>
            <pc:docMk/>
            <pc:sldMk cId="4235607912" sldId="268"/>
            <ac:spMk id="2" creationId="{F593E2BC-BEFA-E422-7873-2CE5901A3BB0}"/>
          </ac:spMkLst>
        </pc:spChg>
        <pc:picChg chg="add del mod">
          <ac:chgData name="kush devani" userId="46625327746c61a4" providerId="LiveId" clId="{B5D2636E-D3AC-42FA-A5D0-464A85A25E54}" dt="2024-03-30T14:05:32.546" v="411" actId="478"/>
          <ac:picMkLst>
            <pc:docMk/>
            <pc:sldMk cId="4235607912" sldId="268"/>
            <ac:picMk id="4" creationId="{19D82A03-9956-032E-21C4-D44E2A8C166A}"/>
          </ac:picMkLst>
        </pc:picChg>
        <pc:picChg chg="del">
          <ac:chgData name="kush devani" userId="46625327746c61a4" providerId="LiveId" clId="{B5D2636E-D3AC-42FA-A5D0-464A85A25E54}" dt="2024-03-30T13:55:58.892" v="354" actId="478"/>
          <ac:picMkLst>
            <pc:docMk/>
            <pc:sldMk cId="4235607912" sldId="268"/>
            <ac:picMk id="5" creationId="{34A1AEC0-DFEC-426D-DEA9-DB2AE1B01465}"/>
          </ac:picMkLst>
        </pc:picChg>
        <pc:picChg chg="del">
          <ac:chgData name="kush devani" userId="46625327746c61a4" providerId="LiveId" clId="{B5D2636E-D3AC-42FA-A5D0-464A85A25E54}" dt="2024-03-30T13:56:05.299" v="357" actId="478"/>
          <ac:picMkLst>
            <pc:docMk/>
            <pc:sldMk cId="4235607912" sldId="268"/>
            <ac:picMk id="7" creationId="{E6C5A2AF-EFC8-F75F-B7B1-110B22B30AAD}"/>
          </ac:picMkLst>
        </pc:picChg>
        <pc:picChg chg="add del mod">
          <ac:chgData name="kush devani" userId="46625327746c61a4" providerId="LiveId" clId="{B5D2636E-D3AC-42FA-A5D0-464A85A25E54}" dt="2024-03-30T13:59:34.569" v="393" actId="478"/>
          <ac:picMkLst>
            <pc:docMk/>
            <pc:sldMk cId="4235607912" sldId="268"/>
            <ac:picMk id="8" creationId="{D99AAAB4-FB48-FDFD-FB27-EF1BFB74B25A}"/>
          </ac:picMkLst>
        </pc:picChg>
        <pc:picChg chg="del">
          <ac:chgData name="kush devani" userId="46625327746c61a4" providerId="LiveId" clId="{B5D2636E-D3AC-42FA-A5D0-464A85A25E54}" dt="2024-03-30T13:56:00.617" v="355" actId="478"/>
          <ac:picMkLst>
            <pc:docMk/>
            <pc:sldMk cId="4235607912" sldId="268"/>
            <ac:picMk id="9" creationId="{01A6D005-8628-A8F9-6B20-F98AACF397BD}"/>
          </ac:picMkLst>
        </pc:picChg>
        <pc:picChg chg="del">
          <ac:chgData name="kush devani" userId="46625327746c61a4" providerId="LiveId" clId="{B5D2636E-D3AC-42FA-A5D0-464A85A25E54}" dt="2024-03-30T13:56:01.887" v="356" actId="478"/>
          <ac:picMkLst>
            <pc:docMk/>
            <pc:sldMk cId="4235607912" sldId="268"/>
            <ac:picMk id="11" creationId="{73198ADE-7C3E-F6B0-8601-099C472853F9}"/>
          </ac:picMkLst>
        </pc:picChg>
        <pc:picChg chg="add mod modCrop">
          <ac:chgData name="kush devani" userId="46625327746c61a4" providerId="LiveId" clId="{B5D2636E-D3AC-42FA-A5D0-464A85A25E54}" dt="2024-03-30T14:08:10.596" v="420" actId="732"/>
          <ac:picMkLst>
            <pc:docMk/>
            <pc:sldMk cId="4235607912" sldId="268"/>
            <ac:picMk id="12" creationId="{BBED2D93-E709-FB3E-6981-B8C04AA3196F}"/>
          </ac:picMkLst>
        </pc:picChg>
        <pc:picChg chg="add del mod">
          <ac:chgData name="kush devani" userId="46625327746c61a4" providerId="LiveId" clId="{B5D2636E-D3AC-42FA-A5D0-464A85A25E54}" dt="2024-03-30T13:59:30.836" v="391" actId="478"/>
          <ac:picMkLst>
            <pc:docMk/>
            <pc:sldMk cId="4235607912" sldId="268"/>
            <ac:picMk id="14" creationId="{1D9E8669-795E-170B-B6BB-295B4B06A5A9}"/>
          </ac:picMkLst>
        </pc:picChg>
        <pc:picChg chg="add mod modCrop">
          <ac:chgData name="kush devani" userId="46625327746c61a4" providerId="LiveId" clId="{B5D2636E-D3AC-42FA-A5D0-464A85A25E54}" dt="2024-03-30T14:08:18.772" v="421" actId="732"/>
          <ac:picMkLst>
            <pc:docMk/>
            <pc:sldMk cId="4235607912" sldId="268"/>
            <ac:picMk id="16" creationId="{DDDF220B-76CE-384E-F6DE-DB0A9E70213C}"/>
          </ac:picMkLst>
        </pc:picChg>
      </pc:sldChg>
      <pc:sldChg chg="delSp modSp add mod">
        <pc:chgData name="kush devani" userId="46625327746c61a4" providerId="LiveId" clId="{B5D2636E-D3AC-42FA-A5D0-464A85A25E54}" dt="2024-03-30T14:14:59.607" v="479" actId="1076"/>
        <pc:sldMkLst>
          <pc:docMk/>
          <pc:sldMk cId="3727777621" sldId="269"/>
        </pc:sldMkLst>
        <pc:spChg chg="mod">
          <ac:chgData name="kush devani" userId="46625327746c61a4" providerId="LiveId" clId="{B5D2636E-D3AC-42FA-A5D0-464A85A25E54}" dt="2024-03-30T14:13:58.864" v="472" actId="1076"/>
          <ac:spMkLst>
            <pc:docMk/>
            <pc:sldMk cId="3727777621" sldId="269"/>
            <ac:spMk id="2" creationId="{F593E2BC-BEFA-E422-7873-2CE5901A3BB0}"/>
          </ac:spMkLst>
        </pc:spChg>
        <pc:picChg chg="del">
          <ac:chgData name="kush devani" userId="46625327746c61a4" providerId="LiveId" clId="{B5D2636E-D3AC-42FA-A5D0-464A85A25E54}" dt="2024-03-30T14:13:31.755" v="468" actId="478"/>
          <ac:picMkLst>
            <pc:docMk/>
            <pc:sldMk cId="3727777621" sldId="269"/>
            <ac:picMk id="5" creationId="{A2A5EB78-5DB6-0E79-76B8-32B969AFA586}"/>
          </ac:picMkLst>
        </pc:picChg>
        <pc:picChg chg="mod modCrop">
          <ac:chgData name="kush devani" userId="46625327746c61a4" providerId="LiveId" clId="{B5D2636E-D3AC-42FA-A5D0-464A85A25E54}" dt="2024-03-30T14:14:59.607" v="479" actId="1076"/>
          <ac:picMkLst>
            <pc:docMk/>
            <pc:sldMk cId="3727777621" sldId="269"/>
            <ac:picMk id="7" creationId="{DF35ECDC-ECA1-4955-E7AE-E44895AEDC34}"/>
          </ac:picMkLst>
        </pc:picChg>
      </pc:sldChg>
      <pc:sldChg chg="addSp delSp modSp add mod ord">
        <pc:chgData name="kush devani" userId="46625327746c61a4" providerId="LiveId" clId="{B5D2636E-D3AC-42FA-A5D0-464A85A25E54}" dt="2024-03-30T14:33:17.226" v="604" actId="1076"/>
        <pc:sldMkLst>
          <pc:docMk/>
          <pc:sldMk cId="1610432060" sldId="270"/>
        </pc:sldMkLst>
        <pc:picChg chg="add del mod modCrop">
          <ac:chgData name="kush devani" userId="46625327746c61a4" providerId="LiveId" clId="{B5D2636E-D3AC-42FA-A5D0-464A85A25E54}" dt="2024-03-30T14:27:09.488" v="542" actId="478"/>
          <ac:picMkLst>
            <pc:docMk/>
            <pc:sldMk cId="1610432060" sldId="270"/>
            <ac:picMk id="4" creationId="{F352BFB8-ABD1-D06A-1C7B-6941F80C33BB}"/>
          </ac:picMkLst>
        </pc:picChg>
        <pc:picChg chg="mod modCrop">
          <ac:chgData name="kush devani" userId="46625327746c61a4" providerId="LiveId" clId="{B5D2636E-D3AC-42FA-A5D0-464A85A25E54}" dt="2024-03-30T14:33:17.226" v="604" actId="1076"/>
          <ac:picMkLst>
            <pc:docMk/>
            <pc:sldMk cId="1610432060" sldId="270"/>
            <ac:picMk id="5" creationId="{98B1358A-2A39-5A0B-F522-0996C4A0A2FA}"/>
          </ac:picMkLst>
        </pc:picChg>
        <pc:picChg chg="del mod modCrop">
          <ac:chgData name="kush devani" userId="46625327746c61a4" providerId="LiveId" clId="{B5D2636E-D3AC-42FA-A5D0-464A85A25E54}" dt="2024-03-30T14:33:06.380" v="601" actId="478"/>
          <ac:picMkLst>
            <pc:docMk/>
            <pc:sldMk cId="1610432060" sldId="270"/>
            <ac:picMk id="7" creationId="{257F2983-7656-2DAA-7B5F-880636F3B635}"/>
          </ac:picMkLst>
        </pc:picChg>
        <pc:picChg chg="del mod">
          <ac:chgData name="kush devani" userId="46625327746c61a4" providerId="LiveId" clId="{B5D2636E-D3AC-42FA-A5D0-464A85A25E54}" dt="2024-03-30T14:17:11.652" v="495" actId="478"/>
          <ac:picMkLst>
            <pc:docMk/>
            <pc:sldMk cId="1610432060" sldId="270"/>
            <ac:picMk id="9" creationId="{8014A227-02DD-50F3-4650-365B38ECB9B3}"/>
          </ac:picMkLst>
        </pc:picChg>
        <pc:picChg chg="del">
          <ac:chgData name="kush devani" userId="46625327746c61a4" providerId="LiveId" clId="{B5D2636E-D3AC-42FA-A5D0-464A85A25E54}" dt="2024-03-30T14:17:00.069" v="492" actId="478"/>
          <ac:picMkLst>
            <pc:docMk/>
            <pc:sldMk cId="1610432060" sldId="270"/>
            <ac:picMk id="11" creationId="{89F0981C-BBBD-2C9E-3432-420E66AC8350}"/>
          </ac:picMkLst>
        </pc:picChg>
        <pc:picChg chg="del mod">
          <ac:chgData name="kush devani" userId="46625327746c61a4" providerId="LiveId" clId="{B5D2636E-D3AC-42FA-A5D0-464A85A25E54}" dt="2024-03-30T14:17:04.021" v="493" actId="478"/>
          <ac:picMkLst>
            <pc:docMk/>
            <pc:sldMk cId="1610432060" sldId="270"/>
            <ac:picMk id="13" creationId="{1065AD73-8DE8-2FCE-EFC0-4AB746123F7A}"/>
          </ac:picMkLst>
        </pc:picChg>
      </pc:sldChg>
      <pc:sldChg chg="addSp delSp modSp add mod">
        <pc:chgData name="kush devani" userId="46625327746c61a4" providerId="LiveId" clId="{B5D2636E-D3AC-42FA-A5D0-464A85A25E54}" dt="2024-03-30T14:33:48.583" v="611" actId="1076"/>
        <pc:sldMkLst>
          <pc:docMk/>
          <pc:sldMk cId="1941581513" sldId="271"/>
        </pc:sldMkLst>
        <pc:picChg chg="add mod">
          <ac:chgData name="kush devani" userId="46625327746c61a4" providerId="LiveId" clId="{B5D2636E-D3AC-42FA-A5D0-464A85A25E54}" dt="2024-03-30T14:33:48.583" v="611" actId="1076"/>
          <ac:picMkLst>
            <pc:docMk/>
            <pc:sldMk cId="1941581513" sldId="271"/>
            <ac:picMk id="3" creationId="{240C4C31-E8AE-20C2-20DB-7A994BC8F857}"/>
          </ac:picMkLst>
        </pc:picChg>
        <pc:picChg chg="del">
          <ac:chgData name="kush devani" userId="46625327746c61a4" providerId="LiveId" clId="{B5D2636E-D3AC-42FA-A5D0-464A85A25E54}" dt="2024-03-30T14:30:29.202" v="583" actId="478"/>
          <ac:picMkLst>
            <pc:docMk/>
            <pc:sldMk cId="1941581513" sldId="271"/>
            <ac:picMk id="5" creationId="{98B1358A-2A39-5A0B-F522-0996C4A0A2FA}"/>
          </ac:picMkLst>
        </pc:picChg>
        <pc:picChg chg="mod">
          <ac:chgData name="kush devani" userId="46625327746c61a4" providerId="LiveId" clId="{B5D2636E-D3AC-42FA-A5D0-464A85A25E54}" dt="2024-03-30T14:33:43.957" v="610" actId="1076"/>
          <ac:picMkLst>
            <pc:docMk/>
            <pc:sldMk cId="1941581513" sldId="271"/>
            <ac:picMk id="7" creationId="{257F2983-7656-2DAA-7B5F-880636F3B635}"/>
          </ac:picMkLst>
        </pc:picChg>
      </pc:sldChg>
      <pc:sldChg chg="delSp modSp new mod">
        <pc:chgData name="kush devani" userId="46625327746c61a4" providerId="LiveId" clId="{B5D2636E-D3AC-42FA-A5D0-464A85A25E54}" dt="2024-03-30T16:33:19.048" v="1269" actId="1076"/>
        <pc:sldMkLst>
          <pc:docMk/>
          <pc:sldMk cId="3661201927" sldId="272"/>
        </pc:sldMkLst>
        <pc:spChg chg="mod">
          <ac:chgData name="kush devani" userId="46625327746c61a4" providerId="LiveId" clId="{B5D2636E-D3AC-42FA-A5D0-464A85A25E54}" dt="2024-03-30T16:33:19.048" v="1269" actId="1076"/>
          <ac:spMkLst>
            <pc:docMk/>
            <pc:sldMk cId="3661201927" sldId="272"/>
            <ac:spMk id="2" creationId="{9F16D3CF-55E2-18F1-CC10-85C2EF04F7B8}"/>
          </ac:spMkLst>
        </pc:spChg>
        <pc:spChg chg="del">
          <ac:chgData name="kush devani" userId="46625327746c61a4" providerId="LiveId" clId="{B5D2636E-D3AC-42FA-A5D0-464A85A25E54}" dt="2024-03-30T16:32:23.288" v="1252" actId="478"/>
          <ac:spMkLst>
            <pc:docMk/>
            <pc:sldMk cId="3661201927" sldId="272"/>
            <ac:spMk id="3" creationId="{C683E43D-E692-42F8-A6F5-A92C2D4527C0}"/>
          </ac:spMkLst>
        </pc:spChg>
      </pc:sldChg>
    </pc:docChg>
  </pc:docChgLst>
</pc:chgInfo>
</file>

<file path=ppt/media/image1.jpeg>
</file>

<file path=ppt/media/image10.jpg>
</file>

<file path=ppt/media/image11.jpeg>
</file>

<file path=ppt/media/image12.jpeg>
</file>

<file path=ppt/media/image13.jpeg>
</file>

<file path=ppt/media/image14.png>
</file>

<file path=ppt/media/image15.jpeg>
</file>

<file path=ppt/media/image16.jpeg>
</file>

<file path=ppt/media/image17.jpg>
</file>

<file path=ppt/media/image18.jpg>
</file>

<file path=ppt/media/image19.jpg>
</file>

<file path=ppt/media/image2.jpeg>
</file>

<file path=ppt/media/image20.jpg>
</file>

<file path=ppt/media/image21.jpg>
</file>

<file path=ppt/media/image22.jpg>
</file>

<file path=ppt/media/image23.jpeg>
</file>

<file path=ppt/media/image24.jpg>
</file>

<file path=ppt/media/image25.jpg>
</file>

<file path=ppt/media/image26.jpg>
</file>

<file path=ppt/media/image27.jpg>
</file>

<file path=ppt/media/image28.jpg>
</file>

<file path=ppt/media/image3.jpeg>
</file>

<file path=ppt/media/image4.jpeg>
</file>

<file path=ppt/media/image5.jpeg>
</file>

<file path=ppt/media/image6.jp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78ABF-2E99-DBDF-D09B-BE70F117C78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B6AFB62-1275-4431-0572-018B9EBE6F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1BB5D0F-960E-E546-43A2-1D5EADDE6638}"/>
              </a:ext>
            </a:extLst>
          </p:cNvPr>
          <p:cNvSpPr>
            <a:spLocks noGrp="1"/>
          </p:cNvSpPr>
          <p:nvPr>
            <p:ph type="dt" sz="half" idx="10"/>
          </p:nvPr>
        </p:nvSpPr>
        <p:spPr/>
        <p:txBody>
          <a:bodyPr/>
          <a:lstStyle/>
          <a:p>
            <a:fld id="{82E70DD6-C4A9-4263-A5EE-7367C56977B7}" type="datetimeFigureOut">
              <a:rPr lang="en-US" smtClean="0"/>
              <a:t>3/31/2024</a:t>
            </a:fld>
            <a:endParaRPr lang="en-US"/>
          </a:p>
        </p:txBody>
      </p:sp>
      <p:sp>
        <p:nvSpPr>
          <p:cNvPr id="5" name="Footer Placeholder 4">
            <a:extLst>
              <a:ext uri="{FF2B5EF4-FFF2-40B4-BE49-F238E27FC236}">
                <a16:creationId xmlns:a16="http://schemas.microsoft.com/office/drawing/2014/main" id="{6B069D55-909A-1171-47AE-7FA781EFED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3A44E9-86C2-29B5-4E80-CC92F2C3E022}"/>
              </a:ext>
            </a:extLst>
          </p:cNvPr>
          <p:cNvSpPr>
            <a:spLocks noGrp="1"/>
          </p:cNvSpPr>
          <p:nvPr>
            <p:ph type="sldNum" sz="quarter" idx="12"/>
          </p:nvPr>
        </p:nvSpPr>
        <p:spPr/>
        <p:txBody>
          <a:bodyPr/>
          <a:lstStyle/>
          <a:p>
            <a:fld id="{39AA10DA-EAB6-4B5C-877F-46B83B6197E4}" type="slidenum">
              <a:rPr lang="en-US" smtClean="0"/>
              <a:t>‹#›</a:t>
            </a:fld>
            <a:endParaRPr lang="en-US"/>
          </a:p>
        </p:txBody>
      </p:sp>
    </p:spTree>
    <p:extLst>
      <p:ext uri="{BB962C8B-B14F-4D97-AF65-F5344CB8AC3E}">
        <p14:creationId xmlns:p14="http://schemas.microsoft.com/office/powerpoint/2010/main" val="42072280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7E2B6-3CC3-4EEF-7786-374FD55D230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6B9C2EC-8002-35CB-E6A1-CBBAA3244D8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32D444-228A-E26D-B4BB-8BDBA6C814A4}"/>
              </a:ext>
            </a:extLst>
          </p:cNvPr>
          <p:cNvSpPr>
            <a:spLocks noGrp="1"/>
          </p:cNvSpPr>
          <p:nvPr>
            <p:ph type="dt" sz="half" idx="10"/>
          </p:nvPr>
        </p:nvSpPr>
        <p:spPr/>
        <p:txBody>
          <a:bodyPr/>
          <a:lstStyle/>
          <a:p>
            <a:fld id="{82E70DD6-C4A9-4263-A5EE-7367C56977B7}" type="datetimeFigureOut">
              <a:rPr lang="en-US" smtClean="0"/>
              <a:t>3/31/2024</a:t>
            </a:fld>
            <a:endParaRPr lang="en-US"/>
          </a:p>
        </p:txBody>
      </p:sp>
      <p:sp>
        <p:nvSpPr>
          <p:cNvPr id="5" name="Footer Placeholder 4">
            <a:extLst>
              <a:ext uri="{FF2B5EF4-FFF2-40B4-BE49-F238E27FC236}">
                <a16:creationId xmlns:a16="http://schemas.microsoft.com/office/drawing/2014/main" id="{EE530FCA-8E03-3F1F-7341-33D9EA10C3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8E1516-422F-A829-9EAB-A5287B38E3C1}"/>
              </a:ext>
            </a:extLst>
          </p:cNvPr>
          <p:cNvSpPr>
            <a:spLocks noGrp="1"/>
          </p:cNvSpPr>
          <p:nvPr>
            <p:ph type="sldNum" sz="quarter" idx="12"/>
          </p:nvPr>
        </p:nvSpPr>
        <p:spPr/>
        <p:txBody>
          <a:bodyPr/>
          <a:lstStyle/>
          <a:p>
            <a:fld id="{39AA10DA-EAB6-4B5C-877F-46B83B6197E4}" type="slidenum">
              <a:rPr lang="en-US" smtClean="0"/>
              <a:t>‹#›</a:t>
            </a:fld>
            <a:endParaRPr lang="en-US"/>
          </a:p>
        </p:txBody>
      </p:sp>
    </p:spTree>
    <p:extLst>
      <p:ext uri="{BB962C8B-B14F-4D97-AF65-F5344CB8AC3E}">
        <p14:creationId xmlns:p14="http://schemas.microsoft.com/office/powerpoint/2010/main" val="40279295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68BC4FC-D019-5EA9-9596-83FADC14F9D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7556006-F742-2ADD-A782-5BFDA59AE0F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2C81FB-B35A-A20E-87FB-25ED5C8BB4A0}"/>
              </a:ext>
            </a:extLst>
          </p:cNvPr>
          <p:cNvSpPr>
            <a:spLocks noGrp="1"/>
          </p:cNvSpPr>
          <p:nvPr>
            <p:ph type="dt" sz="half" idx="10"/>
          </p:nvPr>
        </p:nvSpPr>
        <p:spPr/>
        <p:txBody>
          <a:bodyPr/>
          <a:lstStyle/>
          <a:p>
            <a:fld id="{82E70DD6-C4A9-4263-A5EE-7367C56977B7}" type="datetimeFigureOut">
              <a:rPr lang="en-US" smtClean="0"/>
              <a:t>3/31/2024</a:t>
            </a:fld>
            <a:endParaRPr lang="en-US"/>
          </a:p>
        </p:txBody>
      </p:sp>
      <p:sp>
        <p:nvSpPr>
          <p:cNvPr id="5" name="Footer Placeholder 4">
            <a:extLst>
              <a:ext uri="{FF2B5EF4-FFF2-40B4-BE49-F238E27FC236}">
                <a16:creationId xmlns:a16="http://schemas.microsoft.com/office/drawing/2014/main" id="{D9181CCE-AB2F-3796-502C-829D190FD5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2045C2-8600-684F-91CB-3142117B0609}"/>
              </a:ext>
            </a:extLst>
          </p:cNvPr>
          <p:cNvSpPr>
            <a:spLocks noGrp="1"/>
          </p:cNvSpPr>
          <p:nvPr>
            <p:ph type="sldNum" sz="quarter" idx="12"/>
          </p:nvPr>
        </p:nvSpPr>
        <p:spPr/>
        <p:txBody>
          <a:bodyPr/>
          <a:lstStyle/>
          <a:p>
            <a:fld id="{39AA10DA-EAB6-4B5C-877F-46B83B6197E4}" type="slidenum">
              <a:rPr lang="en-US" smtClean="0"/>
              <a:t>‹#›</a:t>
            </a:fld>
            <a:endParaRPr lang="en-US"/>
          </a:p>
        </p:txBody>
      </p:sp>
    </p:spTree>
    <p:extLst>
      <p:ext uri="{BB962C8B-B14F-4D97-AF65-F5344CB8AC3E}">
        <p14:creationId xmlns:p14="http://schemas.microsoft.com/office/powerpoint/2010/main" val="3500558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392C6-66D2-1838-52EA-BF112D122E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58D71A-3A0E-341D-93C3-46F58323E27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5D7224-815D-4DD2-7B31-378DF878B291}"/>
              </a:ext>
            </a:extLst>
          </p:cNvPr>
          <p:cNvSpPr>
            <a:spLocks noGrp="1"/>
          </p:cNvSpPr>
          <p:nvPr>
            <p:ph type="dt" sz="half" idx="10"/>
          </p:nvPr>
        </p:nvSpPr>
        <p:spPr/>
        <p:txBody>
          <a:bodyPr/>
          <a:lstStyle/>
          <a:p>
            <a:fld id="{82E70DD6-C4A9-4263-A5EE-7367C56977B7}" type="datetimeFigureOut">
              <a:rPr lang="en-US" smtClean="0"/>
              <a:t>3/31/2024</a:t>
            </a:fld>
            <a:endParaRPr lang="en-US"/>
          </a:p>
        </p:txBody>
      </p:sp>
      <p:sp>
        <p:nvSpPr>
          <p:cNvPr id="5" name="Footer Placeholder 4">
            <a:extLst>
              <a:ext uri="{FF2B5EF4-FFF2-40B4-BE49-F238E27FC236}">
                <a16:creationId xmlns:a16="http://schemas.microsoft.com/office/drawing/2014/main" id="{5E87FB71-7084-5520-DFEC-E7EB810201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5F9B9A-4F74-4248-11E7-079A1A21AB12}"/>
              </a:ext>
            </a:extLst>
          </p:cNvPr>
          <p:cNvSpPr>
            <a:spLocks noGrp="1"/>
          </p:cNvSpPr>
          <p:nvPr>
            <p:ph type="sldNum" sz="quarter" idx="12"/>
          </p:nvPr>
        </p:nvSpPr>
        <p:spPr/>
        <p:txBody>
          <a:bodyPr/>
          <a:lstStyle/>
          <a:p>
            <a:fld id="{39AA10DA-EAB6-4B5C-877F-46B83B6197E4}" type="slidenum">
              <a:rPr lang="en-US" smtClean="0"/>
              <a:t>‹#›</a:t>
            </a:fld>
            <a:endParaRPr lang="en-US"/>
          </a:p>
        </p:txBody>
      </p:sp>
    </p:spTree>
    <p:extLst>
      <p:ext uri="{BB962C8B-B14F-4D97-AF65-F5344CB8AC3E}">
        <p14:creationId xmlns:p14="http://schemas.microsoft.com/office/powerpoint/2010/main" val="11373957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9DFBA-ABD7-45CD-0FAA-9A4305F6C40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850BDC5-0712-6E0E-DAFC-7DE64F329DE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ECD8F91-2D38-FDD3-B68E-F8A5FFE0FAB5}"/>
              </a:ext>
            </a:extLst>
          </p:cNvPr>
          <p:cNvSpPr>
            <a:spLocks noGrp="1"/>
          </p:cNvSpPr>
          <p:nvPr>
            <p:ph type="dt" sz="half" idx="10"/>
          </p:nvPr>
        </p:nvSpPr>
        <p:spPr/>
        <p:txBody>
          <a:bodyPr/>
          <a:lstStyle/>
          <a:p>
            <a:fld id="{82E70DD6-C4A9-4263-A5EE-7367C56977B7}" type="datetimeFigureOut">
              <a:rPr lang="en-US" smtClean="0"/>
              <a:t>3/31/2024</a:t>
            </a:fld>
            <a:endParaRPr lang="en-US"/>
          </a:p>
        </p:txBody>
      </p:sp>
      <p:sp>
        <p:nvSpPr>
          <p:cNvPr id="5" name="Footer Placeholder 4">
            <a:extLst>
              <a:ext uri="{FF2B5EF4-FFF2-40B4-BE49-F238E27FC236}">
                <a16:creationId xmlns:a16="http://schemas.microsoft.com/office/drawing/2014/main" id="{D1525BA0-3F37-A5D0-50A1-5280AD9E84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14069A-CDC9-0F14-5093-F28D12BF56B4}"/>
              </a:ext>
            </a:extLst>
          </p:cNvPr>
          <p:cNvSpPr>
            <a:spLocks noGrp="1"/>
          </p:cNvSpPr>
          <p:nvPr>
            <p:ph type="sldNum" sz="quarter" idx="12"/>
          </p:nvPr>
        </p:nvSpPr>
        <p:spPr/>
        <p:txBody>
          <a:bodyPr/>
          <a:lstStyle/>
          <a:p>
            <a:fld id="{39AA10DA-EAB6-4B5C-877F-46B83B6197E4}" type="slidenum">
              <a:rPr lang="en-US" smtClean="0"/>
              <a:t>‹#›</a:t>
            </a:fld>
            <a:endParaRPr lang="en-US"/>
          </a:p>
        </p:txBody>
      </p:sp>
    </p:spTree>
    <p:extLst>
      <p:ext uri="{BB962C8B-B14F-4D97-AF65-F5344CB8AC3E}">
        <p14:creationId xmlns:p14="http://schemas.microsoft.com/office/powerpoint/2010/main" val="2284895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323D9-9F02-0F48-272C-3BC10412BE9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0E8BD5-E578-3FB5-BE6B-B7689371368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BAC4DE4-CA5B-5691-9E20-D619388A166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0331465-4FDF-B0FD-68E5-FA67366EBF7F}"/>
              </a:ext>
            </a:extLst>
          </p:cNvPr>
          <p:cNvSpPr>
            <a:spLocks noGrp="1"/>
          </p:cNvSpPr>
          <p:nvPr>
            <p:ph type="dt" sz="half" idx="10"/>
          </p:nvPr>
        </p:nvSpPr>
        <p:spPr/>
        <p:txBody>
          <a:bodyPr/>
          <a:lstStyle/>
          <a:p>
            <a:fld id="{82E70DD6-C4A9-4263-A5EE-7367C56977B7}" type="datetimeFigureOut">
              <a:rPr lang="en-US" smtClean="0"/>
              <a:t>3/31/2024</a:t>
            </a:fld>
            <a:endParaRPr lang="en-US"/>
          </a:p>
        </p:txBody>
      </p:sp>
      <p:sp>
        <p:nvSpPr>
          <p:cNvPr id="6" name="Footer Placeholder 5">
            <a:extLst>
              <a:ext uri="{FF2B5EF4-FFF2-40B4-BE49-F238E27FC236}">
                <a16:creationId xmlns:a16="http://schemas.microsoft.com/office/drawing/2014/main" id="{23DDB15E-8F0D-2F50-669A-9EA15CC0E1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2B345F-E305-9C3E-786D-68E274CAFD1F}"/>
              </a:ext>
            </a:extLst>
          </p:cNvPr>
          <p:cNvSpPr>
            <a:spLocks noGrp="1"/>
          </p:cNvSpPr>
          <p:nvPr>
            <p:ph type="sldNum" sz="quarter" idx="12"/>
          </p:nvPr>
        </p:nvSpPr>
        <p:spPr/>
        <p:txBody>
          <a:bodyPr/>
          <a:lstStyle/>
          <a:p>
            <a:fld id="{39AA10DA-EAB6-4B5C-877F-46B83B6197E4}" type="slidenum">
              <a:rPr lang="en-US" smtClean="0"/>
              <a:t>‹#›</a:t>
            </a:fld>
            <a:endParaRPr lang="en-US"/>
          </a:p>
        </p:txBody>
      </p:sp>
    </p:spTree>
    <p:extLst>
      <p:ext uri="{BB962C8B-B14F-4D97-AF65-F5344CB8AC3E}">
        <p14:creationId xmlns:p14="http://schemas.microsoft.com/office/powerpoint/2010/main" val="25465523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19130-FCAD-A503-794B-01FD017F8D9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04C3D24-A3B7-F189-65DA-A70E720387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8AA6FDB-A78E-F2A8-6E49-0EC937D829D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DB24820-4CB2-AE80-D1EC-90C5363DBB0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894B15E-970A-2C6B-534A-D70AAFB9B78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16BC818-F0AE-7CFA-6831-3D0434E6EC82}"/>
              </a:ext>
            </a:extLst>
          </p:cNvPr>
          <p:cNvSpPr>
            <a:spLocks noGrp="1"/>
          </p:cNvSpPr>
          <p:nvPr>
            <p:ph type="dt" sz="half" idx="10"/>
          </p:nvPr>
        </p:nvSpPr>
        <p:spPr/>
        <p:txBody>
          <a:bodyPr/>
          <a:lstStyle/>
          <a:p>
            <a:fld id="{82E70DD6-C4A9-4263-A5EE-7367C56977B7}" type="datetimeFigureOut">
              <a:rPr lang="en-US" smtClean="0"/>
              <a:t>3/31/2024</a:t>
            </a:fld>
            <a:endParaRPr lang="en-US"/>
          </a:p>
        </p:txBody>
      </p:sp>
      <p:sp>
        <p:nvSpPr>
          <p:cNvPr id="8" name="Footer Placeholder 7">
            <a:extLst>
              <a:ext uri="{FF2B5EF4-FFF2-40B4-BE49-F238E27FC236}">
                <a16:creationId xmlns:a16="http://schemas.microsoft.com/office/drawing/2014/main" id="{E62A1DA2-6CFB-8AA0-EA4C-86CE069484A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3084B4D-846C-BEAE-A240-618CFA5C9BCC}"/>
              </a:ext>
            </a:extLst>
          </p:cNvPr>
          <p:cNvSpPr>
            <a:spLocks noGrp="1"/>
          </p:cNvSpPr>
          <p:nvPr>
            <p:ph type="sldNum" sz="quarter" idx="12"/>
          </p:nvPr>
        </p:nvSpPr>
        <p:spPr/>
        <p:txBody>
          <a:bodyPr/>
          <a:lstStyle/>
          <a:p>
            <a:fld id="{39AA10DA-EAB6-4B5C-877F-46B83B6197E4}" type="slidenum">
              <a:rPr lang="en-US" smtClean="0"/>
              <a:t>‹#›</a:t>
            </a:fld>
            <a:endParaRPr lang="en-US"/>
          </a:p>
        </p:txBody>
      </p:sp>
    </p:spTree>
    <p:extLst>
      <p:ext uri="{BB962C8B-B14F-4D97-AF65-F5344CB8AC3E}">
        <p14:creationId xmlns:p14="http://schemas.microsoft.com/office/powerpoint/2010/main" val="139852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2F122-07AE-685E-E8F5-EED05B6B638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A42578D-33EE-A5CF-3535-F8D0EC0C4B91}"/>
              </a:ext>
            </a:extLst>
          </p:cNvPr>
          <p:cNvSpPr>
            <a:spLocks noGrp="1"/>
          </p:cNvSpPr>
          <p:nvPr>
            <p:ph type="dt" sz="half" idx="10"/>
          </p:nvPr>
        </p:nvSpPr>
        <p:spPr/>
        <p:txBody>
          <a:bodyPr/>
          <a:lstStyle/>
          <a:p>
            <a:fld id="{82E70DD6-C4A9-4263-A5EE-7367C56977B7}" type="datetimeFigureOut">
              <a:rPr lang="en-US" smtClean="0"/>
              <a:t>3/31/2024</a:t>
            </a:fld>
            <a:endParaRPr lang="en-US"/>
          </a:p>
        </p:txBody>
      </p:sp>
      <p:sp>
        <p:nvSpPr>
          <p:cNvPr id="4" name="Footer Placeholder 3">
            <a:extLst>
              <a:ext uri="{FF2B5EF4-FFF2-40B4-BE49-F238E27FC236}">
                <a16:creationId xmlns:a16="http://schemas.microsoft.com/office/drawing/2014/main" id="{6A0D8D63-64B4-8FF4-ABA3-A07BB4F387A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B82009C-2BD1-99ED-95C9-041A469C23D2}"/>
              </a:ext>
            </a:extLst>
          </p:cNvPr>
          <p:cNvSpPr>
            <a:spLocks noGrp="1"/>
          </p:cNvSpPr>
          <p:nvPr>
            <p:ph type="sldNum" sz="quarter" idx="12"/>
          </p:nvPr>
        </p:nvSpPr>
        <p:spPr/>
        <p:txBody>
          <a:bodyPr/>
          <a:lstStyle/>
          <a:p>
            <a:fld id="{39AA10DA-EAB6-4B5C-877F-46B83B6197E4}" type="slidenum">
              <a:rPr lang="en-US" smtClean="0"/>
              <a:t>‹#›</a:t>
            </a:fld>
            <a:endParaRPr lang="en-US"/>
          </a:p>
        </p:txBody>
      </p:sp>
    </p:spTree>
    <p:extLst>
      <p:ext uri="{BB962C8B-B14F-4D97-AF65-F5344CB8AC3E}">
        <p14:creationId xmlns:p14="http://schemas.microsoft.com/office/powerpoint/2010/main" val="2759261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A87205-CB79-C09D-EC1A-26B027F3E8C7}"/>
              </a:ext>
            </a:extLst>
          </p:cNvPr>
          <p:cNvSpPr>
            <a:spLocks noGrp="1"/>
          </p:cNvSpPr>
          <p:nvPr>
            <p:ph type="dt" sz="half" idx="10"/>
          </p:nvPr>
        </p:nvSpPr>
        <p:spPr/>
        <p:txBody>
          <a:bodyPr/>
          <a:lstStyle/>
          <a:p>
            <a:fld id="{82E70DD6-C4A9-4263-A5EE-7367C56977B7}" type="datetimeFigureOut">
              <a:rPr lang="en-US" smtClean="0"/>
              <a:t>3/31/2024</a:t>
            </a:fld>
            <a:endParaRPr lang="en-US"/>
          </a:p>
        </p:txBody>
      </p:sp>
      <p:sp>
        <p:nvSpPr>
          <p:cNvPr id="3" name="Footer Placeholder 2">
            <a:extLst>
              <a:ext uri="{FF2B5EF4-FFF2-40B4-BE49-F238E27FC236}">
                <a16:creationId xmlns:a16="http://schemas.microsoft.com/office/drawing/2014/main" id="{D39E02F8-DCF7-A955-E929-AA4BADECCEC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83A0C0F-165C-753F-8528-57FC2725A5DE}"/>
              </a:ext>
            </a:extLst>
          </p:cNvPr>
          <p:cNvSpPr>
            <a:spLocks noGrp="1"/>
          </p:cNvSpPr>
          <p:nvPr>
            <p:ph type="sldNum" sz="quarter" idx="12"/>
          </p:nvPr>
        </p:nvSpPr>
        <p:spPr/>
        <p:txBody>
          <a:bodyPr/>
          <a:lstStyle/>
          <a:p>
            <a:fld id="{39AA10DA-EAB6-4B5C-877F-46B83B6197E4}" type="slidenum">
              <a:rPr lang="en-US" smtClean="0"/>
              <a:t>‹#›</a:t>
            </a:fld>
            <a:endParaRPr lang="en-US"/>
          </a:p>
        </p:txBody>
      </p:sp>
    </p:spTree>
    <p:extLst>
      <p:ext uri="{BB962C8B-B14F-4D97-AF65-F5344CB8AC3E}">
        <p14:creationId xmlns:p14="http://schemas.microsoft.com/office/powerpoint/2010/main" val="40122816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9650F-DE3F-8BE3-27CE-18E5EA0D96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BA2768F-5352-D261-C547-BDA951D198E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FCFBC80-9F90-5C6C-46D5-6207C5A8C1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AEC6A7-BBE4-447E-BD7D-3286AA23D808}"/>
              </a:ext>
            </a:extLst>
          </p:cNvPr>
          <p:cNvSpPr>
            <a:spLocks noGrp="1"/>
          </p:cNvSpPr>
          <p:nvPr>
            <p:ph type="dt" sz="half" idx="10"/>
          </p:nvPr>
        </p:nvSpPr>
        <p:spPr/>
        <p:txBody>
          <a:bodyPr/>
          <a:lstStyle/>
          <a:p>
            <a:fld id="{82E70DD6-C4A9-4263-A5EE-7367C56977B7}" type="datetimeFigureOut">
              <a:rPr lang="en-US" smtClean="0"/>
              <a:t>3/31/2024</a:t>
            </a:fld>
            <a:endParaRPr lang="en-US"/>
          </a:p>
        </p:txBody>
      </p:sp>
      <p:sp>
        <p:nvSpPr>
          <p:cNvPr id="6" name="Footer Placeholder 5">
            <a:extLst>
              <a:ext uri="{FF2B5EF4-FFF2-40B4-BE49-F238E27FC236}">
                <a16:creationId xmlns:a16="http://schemas.microsoft.com/office/drawing/2014/main" id="{8D05E3A2-4EFB-06BF-5990-783F384E2F8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A69D10-C2DB-B74F-2EF9-C985E471508F}"/>
              </a:ext>
            </a:extLst>
          </p:cNvPr>
          <p:cNvSpPr>
            <a:spLocks noGrp="1"/>
          </p:cNvSpPr>
          <p:nvPr>
            <p:ph type="sldNum" sz="quarter" idx="12"/>
          </p:nvPr>
        </p:nvSpPr>
        <p:spPr/>
        <p:txBody>
          <a:bodyPr/>
          <a:lstStyle/>
          <a:p>
            <a:fld id="{39AA10DA-EAB6-4B5C-877F-46B83B6197E4}" type="slidenum">
              <a:rPr lang="en-US" smtClean="0"/>
              <a:t>‹#›</a:t>
            </a:fld>
            <a:endParaRPr lang="en-US"/>
          </a:p>
        </p:txBody>
      </p:sp>
    </p:spTree>
    <p:extLst>
      <p:ext uri="{BB962C8B-B14F-4D97-AF65-F5344CB8AC3E}">
        <p14:creationId xmlns:p14="http://schemas.microsoft.com/office/powerpoint/2010/main" val="19113730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FE94D-5AC4-0CDC-0A5E-15DD3674F1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1E43AE7-D045-033B-FB3C-670F17FFBCC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96D39CF-D002-CDEA-EEC6-E6D5F8D5F8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1BBD83-E0D4-C9A3-F6C9-55A976A9A75F}"/>
              </a:ext>
            </a:extLst>
          </p:cNvPr>
          <p:cNvSpPr>
            <a:spLocks noGrp="1"/>
          </p:cNvSpPr>
          <p:nvPr>
            <p:ph type="dt" sz="half" idx="10"/>
          </p:nvPr>
        </p:nvSpPr>
        <p:spPr/>
        <p:txBody>
          <a:bodyPr/>
          <a:lstStyle/>
          <a:p>
            <a:fld id="{82E70DD6-C4A9-4263-A5EE-7367C56977B7}" type="datetimeFigureOut">
              <a:rPr lang="en-US" smtClean="0"/>
              <a:t>3/31/2024</a:t>
            </a:fld>
            <a:endParaRPr lang="en-US"/>
          </a:p>
        </p:txBody>
      </p:sp>
      <p:sp>
        <p:nvSpPr>
          <p:cNvPr id="6" name="Footer Placeholder 5">
            <a:extLst>
              <a:ext uri="{FF2B5EF4-FFF2-40B4-BE49-F238E27FC236}">
                <a16:creationId xmlns:a16="http://schemas.microsoft.com/office/drawing/2014/main" id="{E2DAF239-51C8-26CA-30E2-7051E2DF4F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363C09-7087-F9B9-2D0B-E35523ADFA72}"/>
              </a:ext>
            </a:extLst>
          </p:cNvPr>
          <p:cNvSpPr>
            <a:spLocks noGrp="1"/>
          </p:cNvSpPr>
          <p:nvPr>
            <p:ph type="sldNum" sz="quarter" idx="12"/>
          </p:nvPr>
        </p:nvSpPr>
        <p:spPr/>
        <p:txBody>
          <a:bodyPr/>
          <a:lstStyle/>
          <a:p>
            <a:fld id="{39AA10DA-EAB6-4B5C-877F-46B83B6197E4}" type="slidenum">
              <a:rPr lang="en-US" smtClean="0"/>
              <a:t>‹#›</a:t>
            </a:fld>
            <a:endParaRPr lang="en-US"/>
          </a:p>
        </p:txBody>
      </p:sp>
    </p:spTree>
    <p:extLst>
      <p:ext uri="{BB962C8B-B14F-4D97-AF65-F5344CB8AC3E}">
        <p14:creationId xmlns:p14="http://schemas.microsoft.com/office/powerpoint/2010/main" val="41382828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46000"/>
            <a:lum/>
          </a:blip>
          <a:srcRect/>
          <a:stretch>
            <a:fillRect t="-83000" b="-83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14A4636-3DB1-0FAC-9710-312285B2FE0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5915D3B-6D1B-D0DD-185E-2DC3BD8DE4E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988921-36B5-DABC-C9A7-696F13BD178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E70DD6-C4A9-4263-A5EE-7367C56977B7}" type="datetimeFigureOut">
              <a:rPr lang="en-US" smtClean="0"/>
              <a:t>3/31/2024</a:t>
            </a:fld>
            <a:endParaRPr lang="en-US"/>
          </a:p>
        </p:txBody>
      </p:sp>
      <p:sp>
        <p:nvSpPr>
          <p:cNvPr id="5" name="Footer Placeholder 4">
            <a:extLst>
              <a:ext uri="{FF2B5EF4-FFF2-40B4-BE49-F238E27FC236}">
                <a16:creationId xmlns:a16="http://schemas.microsoft.com/office/drawing/2014/main" id="{7D756D2F-2180-D3E8-65BE-7E8FEFA1E05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C13C195-732E-184A-9CDC-DAE59C4257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9AA10DA-EAB6-4B5C-877F-46B83B6197E4}" type="slidenum">
              <a:rPr lang="en-US" smtClean="0"/>
              <a:t>‹#›</a:t>
            </a:fld>
            <a:endParaRPr lang="en-US"/>
          </a:p>
        </p:txBody>
      </p:sp>
    </p:spTree>
    <p:extLst>
      <p:ext uri="{BB962C8B-B14F-4D97-AF65-F5344CB8AC3E}">
        <p14:creationId xmlns:p14="http://schemas.microsoft.com/office/powerpoint/2010/main" val="1356445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5.jpe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0.jpg"/><Relationship Id="rId7" Type="http://schemas.openxmlformats.org/officeDocument/2006/relationships/image" Target="../media/image14.png"/><Relationship Id="rId2" Type="http://schemas.openxmlformats.org/officeDocument/2006/relationships/image" Target="../media/image9.jpeg"/><Relationship Id="rId1" Type="http://schemas.openxmlformats.org/officeDocument/2006/relationships/slideLayout" Target="../slideLayouts/slideLayout2.xml"/><Relationship Id="rId6" Type="http://schemas.openxmlformats.org/officeDocument/2006/relationships/image" Target="../media/image13.jpeg"/><Relationship Id="rId5" Type="http://schemas.openxmlformats.org/officeDocument/2006/relationships/image" Target="../media/image12.jpeg"/><Relationship Id="rId10" Type="http://schemas.openxmlformats.org/officeDocument/2006/relationships/image" Target="../media/image17.jpg"/><Relationship Id="rId4" Type="http://schemas.openxmlformats.org/officeDocument/2006/relationships/image" Target="../media/image11.jpeg"/><Relationship Id="rId9" Type="http://schemas.openxmlformats.org/officeDocument/2006/relationships/image" Target="../media/image16.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E0D18-247D-B647-BB4C-8499240B499B}"/>
              </a:ext>
            </a:extLst>
          </p:cNvPr>
          <p:cNvSpPr>
            <a:spLocks noGrp="1"/>
          </p:cNvSpPr>
          <p:nvPr>
            <p:ph type="ctrTitle"/>
          </p:nvPr>
        </p:nvSpPr>
        <p:spPr/>
        <p:txBody>
          <a:bodyPr/>
          <a:lstStyle/>
          <a:p>
            <a:r>
              <a:rPr lang="en-US" dirty="0">
                <a:latin typeface="Imprint MT Shadow" panose="04020605060303030202" pitchFamily="82" charset="0"/>
              </a:rPr>
              <a:t>Uniform Design</a:t>
            </a:r>
          </a:p>
        </p:txBody>
      </p:sp>
      <p:sp>
        <p:nvSpPr>
          <p:cNvPr id="3" name="Subtitle 2">
            <a:extLst>
              <a:ext uri="{FF2B5EF4-FFF2-40B4-BE49-F238E27FC236}">
                <a16:creationId xmlns:a16="http://schemas.microsoft.com/office/drawing/2014/main" id="{66A6C4A2-0C81-0FFF-A599-CDCFE60F64A9}"/>
              </a:ext>
            </a:extLst>
          </p:cNvPr>
          <p:cNvSpPr>
            <a:spLocks noGrp="1"/>
          </p:cNvSpPr>
          <p:nvPr>
            <p:ph type="subTitle" idx="1"/>
          </p:nvPr>
        </p:nvSpPr>
        <p:spPr/>
        <p:txBody>
          <a:bodyPr/>
          <a:lstStyle/>
          <a:p>
            <a:r>
              <a:rPr lang="en-US" dirty="0">
                <a:latin typeface="Caladea" panose="02040503050406030204" pitchFamily="18" charset="0"/>
              </a:rPr>
              <a:t>By : Disha Devani</a:t>
            </a:r>
          </a:p>
        </p:txBody>
      </p:sp>
    </p:spTree>
    <p:extLst>
      <p:ext uri="{BB962C8B-B14F-4D97-AF65-F5344CB8AC3E}">
        <p14:creationId xmlns:p14="http://schemas.microsoft.com/office/powerpoint/2010/main" val="533704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3E2BC-BEFA-E422-7873-2CE5901A3BB0}"/>
              </a:ext>
            </a:extLst>
          </p:cNvPr>
          <p:cNvSpPr>
            <a:spLocks noGrp="1"/>
          </p:cNvSpPr>
          <p:nvPr>
            <p:ph type="title"/>
          </p:nvPr>
        </p:nvSpPr>
        <p:spPr>
          <a:xfrm>
            <a:off x="838200" y="-132180"/>
            <a:ext cx="10515600" cy="1325563"/>
          </a:xfrm>
        </p:spPr>
        <p:txBody>
          <a:bodyPr/>
          <a:lstStyle/>
          <a:p>
            <a:pPr algn="ctr"/>
            <a:r>
              <a:rPr lang="en-US" dirty="0">
                <a:latin typeface="Bodoni MT" panose="02070603080606020203" pitchFamily="18" charset="0"/>
              </a:rPr>
              <a:t>Finale Sketches</a:t>
            </a:r>
          </a:p>
        </p:txBody>
      </p:sp>
      <p:pic>
        <p:nvPicPr>
          <p:cNvPr id="5" name="Picture 4">
            <a:extLst>
              <a:ext uri="{FF2B5EF4-FFF2-40B4-BE49-F238E27FC236}">
                <a16:creationId xmlns:a16="http://schemas.microsoft.com/office/drawing/2014/main" id="{A2A5EB78-5DB6-0E79-76B8-32B969AFA5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5810" y="1024941"/>
            <a:ext cx="7911627" cy="5534526"/>
          </a:xfrm>
          <a:prstGeom prst="rect">
            <a:avLst/>
          </a:prstGeom>
        </p:spPr>
      </p:pic>
    </p:spTree>
    <p:extLst>
      <p:ext uri="{BB962C8B-B14F-4D97-AF65-F5344CB8AC3E}">
        <p14:creationId xmlns:p14="http://schemas.microsoft.com/office/powerpoint/2010/main" val="22512038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3E2BC-BEFA-E422-7873-2CE5901A3BB0}"/>
              </a:ext>
            </a:extLst>
          </p:cNvPr>
          <p:cNvSpPr>
            <a:spLocks noGrp="1"/>
          </p:cNvSpPr>
          <p:nvPr>
            <p:ph type="title"/>
          </p:nvPr>
        </p:nvSpPr>
        <p:spPr>
          <a:xfrm>
            <a:off x="838200" y="-224590"/>
            <a:ext cx="10515600" cy="1325563"/>
          </a:xfrm>
        </p:spPr>
        <p:txBody>
          <a:bodyPr/>
          <a:lstStyle/>
          <a:p>
            <a:pPr algn="ctr"/>
            <a:r>
              <a:rPr lang="en-US" dirty="0">
                <a:latin typeface="Bodoni MT" panose="02070603080606020203" pitchFamily="18" charset="0"/>
              </a:rPr>
              <a:t>Finale Sketches</a:t>
            </a:r>
          </a:p>
        </p:txBody>
      </p:sp>
      <p:pic>
        <p:nvPicPr>
          <p:cNvPr id="7" name="Picture 6">
            <a:extLst>
              <a:ext uri="{FF2B5EF4-FFF2-40B4-BE49-F238E27FC236}">
                <a16:creationId xmlns:a16="http://schemas.microsoft.com/office/drawing/2014/main" id="{DF35ECDC-ECA1-4955-E7AE-E44895AEDC34}"/>
              </a:ext>
            </a:extLst>
          </p:cNvPr>
          <p:cNvPicPr>
            <a:picLocks noChangeAspect="1"/>
          </p:cNvPicPr>
          <p:nvPr/>
        </p:nvPicPr>
        <p:blipFill rotWithShape="1">
          <a:blip r:embed="rId2">
            <a:extLst>
              <a:ext uri="{28A0092B-C50C-407E-A947-70E740481C1C}">
                <a14:useLocalDpi xmlns:a14="http://schemas.microsoft.com/office/drawing/2010/main" val="0"/>
              </a:ext>
            </a:extLst>
          </a:blip>
          <a:srcRect l="1662" t="2942" b="3539"/>
          <a:stretch/>
        </p:blipFill>
        <p:spPr>
          <a:xfrm>
            <a:off x="1848852" y="891916"/>
            <a:ext cx="8494295" cy="5869832"/>
          </a:xfrm>
          <a:prstGeom prst="rect">
            <a:avLst/>
          </a:prstGeom>
        </p:spPr>
      </p:pic>
    </p:spTree>
    <p:extLst>
      <p:ext uri="{BB962C8B-B14F-4D97-AF65-F5344CB8AC3E}">
        <p14:creationId xmlns:p14="http://schemas.microsoft.com/office/powerpoint/2010/main" val="37277776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3E2BC-BEFA-E422-7873-2CE5901A3BB0}"/>
              </a:ext>
            </a:extLst>
          </p:cNvPr>
          <p:cNvSpPr>
            <a:spLocks noGrp="1"/>
          </p:cNvSpPr>
          <p:nvPr>
            <p:ph type="title"/>
          </p:nvPr>
        </p:nvSpPr>
        <p:spPr>
          <a:xfrm>
            <a:off x="838200" y="-148222"/>
            <a:ext cx="10515600" cy="1325563"/>
          </a:xfrm>
        </p:spPr>
        <p:txBody>
          <a:bodyPr/>
          <a:lstStyle/>
          <a:p>
            <a:pPr algn="ctr"/>
            <a:r>
              <a:rPr lang="en-US" dirty="0">
                <a:latin typeface="Bodoni MT" panose="02070603080606020203" pitchFamily="18" charset="0"/>
              </a:rPr>
              <a:t>Flat Sketches</a:t>
            </a:r>
          </a:p>
        </p:txBody>
      </p:sp>
      <p:pic>
        <p:nvPicPr>
          <p:cNvPr id="5" name="Picture 4">
            <a:extLst>
              <a:ext uri="{FF2B5EF4-FFF2-40B4-BE49-F238E27FC236}">
                <a16:creationId xmlns:a16="http://schemas.microsoft.com/office/drawing/2014/main" id="{98B1358A-2A39-5A0B-F522-0996C4A0A2FA}"/>
              </a:ext>
            </a:extLst>
          </p:cNvPr>
          <p:cNvPicPr>
            <a:picLocks noChangeAspect="1"/>
          </p:cNvPicPr>
          <p:nvPr/>
        </p:nvPicPr>
        <p:blipFill rotWithShape="1">
          <a:blip r:embed="rId2">
            <a:extLst>
              <a:ext uri="{28A0092B-C50C-407E-A947-70E740481C1C}">
                <a14:useLocalDpi xmlns:a14="http://schemas.microsoft.com/office/drawing/2010/main" val="0"/>
              </a:ext>
            </a:extLst>
          </a:blip>
          <a:srcRect l="2064" b="2873"/>
          <a:stretch/>
        </p:blipFill>
        <p:spPr>
          <a:xfrm>
            <a:off x="2255991" y="1177341"/>
            <a:ext cx="7680017" cy="5470670"/>
          </a:xfrm>
          <a:prstGeom prst="rect">
            <a:avLst/>
          </a:prstGeom>
        </p:spPr>
      </p:pic>
    </p:spTree>
    <p:extLst>
      <p:ext uri="{BB962C8B-B14F-4D97-AF65-F5344CB8AC3E}">
        <p14:creationId xmlns:p14="http://schemas.microsoft.com/office/powerpoint/2010/main" val="16104320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3E2BC-BEFA-E422-7873-2CE5901A3BB0}"/>
              </a:ext>
            </a:extLst>
          </p:cNvPr>
          <p:cNvSpPr>
            <a:spLocks noGrp="1"/>
          </p:cNvSpPr>
          <p:nvPr>
            <p:ph type="title"/>
          </p:nvPr>
        </p:nvSpPr>
        <p:spPr>
          <a:xfrm>
            <a:off x="838200" y="-148222"/>
            <a:ext cx="10515600" cy="1325563"/>
          </a:xfrm>
        </p:spPr>
        <p:txBody>
          <a:bodyPr/>
          <a:lstStyle/>
          <a:p>
            <a:pPr algn="ctr"/>
            <a:r>
              <a:rPr lang="en-US" dirty="0">
                <a:latin typeface="Bodoni MT" panose="02070603080606020203" pitchFamily="18" charset="0"/>
              </a:rPr>
              <a:t>Flat Sketches</a:t>
            </a:r>
          </a:p>
        </p:txBody>
      </p:sp>
      <p:pic>
        <p:nvPicPr>
          <p:cNvPr id="7" name="Picture 6">
            <a:extLst>
              <a:ext uri="{FF2B5EF4-FFF2-40B4-BE49-F238E27FC236}">
                <a16:creationId xmlns:a16="http://schemas.microsoft.com/office/drawing/2014/main" id="{257F2983-7656-2DAA-7B5F-880636F3B635}"/>
              </a:ext>
            </a:extLst>
          </p:cNvPr>
          <p:cNvPicPr>
            <a:picLocks noChangeAspect="1"/>
          </p:cNvPicPr>
          <p:nvPr/>
        </p:nvPicPr>
        <p:blipFill rotWithShape="1">
          <a:blip r:embed="rId2">
            <a:extLst>
              <a:ext uri="{28A0092B-C50C-407E-A947-70E740481C1C}">
                <a14:useLocalDpi xmlns:a14="http://schemas.microsoft.com/office/drawing/2010/main" val="0"/>
              </a:ext>
            </a:extLst>
          </a:blip>
          <a:srcRect l="1395" r="14643"/>
          <a:stretch/>
        </p:blipFill>
        <p:spPr>
          <a:xfrm>
            <a:off x="100772" y="1580147"/>
            <a:ext cx="5995228" cy="4820653"/>
          </a:xfrm>
          <a:prstGeom prst="rect">
            <a:avLst/>
          </a:prstGeom>
        </p:spPr>
      </p:pic>
      <p:pic>
        <p:nvPicPr>
          <p:cNvPr id="3" name="Picture 2">
            <a:extLst>
              <a:ext uri="{FF2B5EF4-FFF2-40B4-BE49-F238E27FC236}">
                <a16:creationId xmlns:a16="http://schemas.microsoft.com/office/drawing/2014/main" id="{240C4C31-E8AE-20C2-20DB-7A994BC8F857}"/>
              </a:ext>
            </a:extLst>
          </p:cNvPr>
          <p:cNvPicPr>
            <a:picLocks noChangeAspect="1"/>
          </p:cNvPicPr>
          <p:nvPr/>
        </p:nvPicPr>
        <p:blipFill rotWithShape="1">
          <a:blip r:embed="rId3">
            <a:extLst>
              <a:ext uri="{28A0092B-C50C-407E-A947-70E740481C1C}">
                <a14:useLocalDpi xmlns:a14="http://schemas.microsoft.com/office/drawing/2010/main" val="0"/>
              </a:ext>
            </a:extLst>
          </a:blip>
          <a:srcRect l="825" r="13868"/>
          <a:stretch/>
        </p:blipFill>
        <p:spPr>
          <a:xfrm>
            <a:off x="6218796" y="1580147"/>
            <a:ext cx="5872432" cy="4820653"/>
          </a:xfrm>
          <a:prstGeom prst="rect">
            <a:avLst/>
          </a:prstGeom>
        </p:spPr>
      </p:pic>
    </p:spTree>
    <p:extLst>
      <p:ext uri="{BB962C8B-B14F-4D97-AF65-F5344CB8AC3E}">
        <p14:creationId xmlns:p14="http://schemas.microsoft.com/office/powerpoint/2010/main" val="19415815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3E2BC-BEFA-E422-7873-2CE5901A3BB0}"/>
              </a:ext>
            </a:extLst>
          </p:cNvPr>
          <p:cNvSpPr>
            <a:spLocks noGrp="1"/>
          </p:cNvSpPr>
          <p:nvPr>
            <p:ph type="title"/>
          </p:nvPr>
        </p:nvSpPr>
        <p:spPr>
          <a:xfrm>
            <a:off x="838200" y="-148222"/>
            <a:ext cx="10515600" cy="1325563"/>
          </a:xfrm>
        </p:spPr>
        <p:txBody>
          <a:bodyPr/>
          <a:lstStyle/>
          <a:p>
            <a:pPr algn="ctr"/>
            <a:r>
              <a:rPr lang="en-US" dirty="0">
                <a:latin typeface="Bodoni MT" panose="02070603080606020203" pitchFamily="18" charset="0"/>
              </a:rPr>
              <a:t>Flat Sketches</a:t>
            </a:r>
          </a:p>
        </p:txBody>
      </p:sp>
      <p:pic>
        <p:nvPicPr>
          <p:cNvPr id="11" name="Picture 10">
            <a:extLst>
              <a:ext uri="{FF2B5EF4-FFF2-40B4-BE49-F238E27FC236}">
                <a16:creationId xmlns:a16="http://schemas.microsoft.com/office/drawing/2014/main" id="{89F0981C-BBBD-2C9E-3432-420E66AC8350}"/>
              </a:ext>
            </a:extLst>
          </p:cNvPr>
          <p:cNvPicPr>
            <a:picLocks noChangeAspect="1"/>
          </p:cNvPicPr>
          <p:nvPr/>
        </p:nvPicPr>
        <p:blipFill rotWithShape="1">
          <a:blip r:embed="rId2">
            <a:extLst>
              <a:ext uri="{28A0092B-C50C-407E-A947-70E740481C1C}">
                <a14:useLocalDpi xmlns:a14="http://schemas.microsoft.com/office/drawing/2010/main" val="0"/>
              </a:ext>
            </a:extLst>
          </a:blip>
          <a:srcRect l="69937" r="6196" b="8287"/>
          <a:stretch/>
        </p:blipFill>
        <p:spPr>
          <a:xfrm>
            <a:off x="4256461" y="1708484"/>
            <a:ext cx="1519014" cy="4225840"/>
          </a:xfrm>
          <a:prstGeom prst="rect">
            <a:avLst/>
          </a:prstGeom>
        </p:spPr>
      </p:pic>
      <p:pic>
        <p:nvPicPr>
          <p:cNvPr id="13" name="Picture 12">
            <a:extLst>
              <a:ext uri="{FF2B5EF4-FFF2-40B4-BE49-F238E27FC236}">
                <a16:creationId xmlns:a16="http://schemas.microsoft.com/office/drawing/2014/main" id="{1065AD73-8DE8-2FCE-EFC0-4AB746123F7A}"/>
              </a:ext>
            </a:extLst>
          </p:cNvPr>
          <p:cNvPicPr>
            <a:picLocks noChangeAspect="1"/>
          </p:cNvPicPr>
          <p:nvPr/>
        </p:nvPicPr>
        <p:blipFill rotWithShape="1">
          <a:blip r:embed="rId3">
            <a:extLst>
              <a:ext uri="{28A0092B-C50C-407E-A947-70E740481C1C}">
                <a14:useLocalDpi xmlns:a14="http://schemas.microsoft.com/office/drawing/2010/main" val="0"/>
              </a:ext>
            </a:extLst>
          </a:blip>
          <a:srcRect l="1216" r="45935"/>
          <a:stretch/>
        </p:blipFill>
        <p:spPr>
          <a:xfrm>
            <a:off x="6416527" y="1695716"/>
            <a:ext cx="3327972" cy="4234597"/>
          </a:xfrm>
          <a:prstGeom prst="rect">
            <a:avLst/>
          </a:prstGeom>
        </p:spPr>
      </p:pic>
      <p:pic>
        <p:nvPicPr>
          <p:cNvPr id="14" name="Picture 13">
            <a:extLst>
              <a:ext uri="{FF2B5EF4-FFF2-40B4-BE49-F238E27FC236}">
                <a16:creationId xmlns:a16="http://schemas.microsoft.com/office/drawing/2014/main" id="{DB5D2DB1-4FC5-20B7-DA7C-4AADCF8A0BBC}"/>
              </a:ext>
            </a:extLst>
          </p:cNvPr>
          <p:cNvPicPr>
            <a:picLocks noChangeAspect="1"/>
          </p:cNvPicPr>
          <p:nvPr/>
        </p:nvPicPr>
        <p:blipFill rotWithShape="1">
          <a:blip r:embed="rId2">
            <a:extLst>
              <a:ext uri="{28A0092B-C50C-407E-A947-70E740481C1C}">
                <a14:useLocalDpi xmlns:a14="http://schemas.microsoft.com/office/drawing/2010/main" val="0"/>
              </a:ext>
            </a:extLst>
          </a:blip>
          <a:srcRect l="731" r="41657" b="8287"/>
          <a:stretch/>
        </p:blipFill>
        <p:spPr>
          <a:xfrm>
            <a:off x="589710" y="1708484"/>
            <a:ext cx="3666751" cy="4225840"/>
          </a:xfrm>
          <a:prstGeom prst="rect">
            <a:avLst/>
          </a:prstGeom>
        </p:spPr>
      </p:pic>
      <p:pic>
        <p:nvPicPr>
          <p:cNvPr id="15" name="Picture 14">
            <a:extLst>
              <a:ext uri="{FF2B5EF4-FFF2-40B4-BE49-F238E27FC236}">
                <a16:creationId xmlns:a16="http://schemas.microsoft.com/office/drawing/2014/main" id="{F11F38C3-607C-5C12-D6F2-CB9066DB5894}"/>
              </a:ext>
            </a:extLst>
          </p:cNvPr>
          <p:cNvPicPr>
            <a:picLocks noChangeAspect="1"/>
          </p:cNvPicPr>
          <p:nvPr/>
        </p:nvPicPr>
        <p:blipFill rotWithShape="1">
          <a:blip r:embed="rId3">
            <a:extLst>
              <a:ext uri="{28A0092B-C50C-407E-A947-70E740481C1C}">
                <a14:useLocalDpi xmlns:a14="http://schemas.microsoft.com/office/drawing/2010/main" val="0"/>
              </a:ext>
            </a:extLst>
          </a:blip>
          <a:srcRect l="69378" r="9602"/>
          <a:stretch/>
        </p:blipFill>
        <p:spPr>
          <a:xfrm>
            <a:off x="9744499" y="1702099"/>
            <a:ext cx="1319626" cy="4221829"/>
          </a:xfrm>
          <a:prstGeom prst="rect">
            <a:avLst/>
          </a:prstGeom>
        </p:spPr>
      </p:pic>
    </p:spTree>
    <p:extLst>
      <p:ext uri="{BB962C8B-B14F-4D97-AF65-F5344CB8AC3E}">
        <p14:creationId xmlns:p14="http://schemas.microsoft.com/office/powerpoint/2010/main" val="25096036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6D3CF-55E2-18F1-CC10-85C2EF04F7B8}"/>
              </a:ext>
            </a:extLst>
          </p:cNvPr>
          <p:cNvSpPr>
            <a:spLocks noGrp="1"/>
          </p:cNvSpPr>
          <p:nvPr>
            <p:ph type="title"/>
          </p:nvPr>
        </p:nvSpPr>
        <p:spPr>
          <a:xfrm>
            <a:off x="92242" y="2766218"/>
            <a:ext cx="10515600" cy="1325563"/>
          </a:xfrm>
        </p:spPr>
        <p:txBody>
          <a:bodyPr>
            <a:noAutofit/>
          </a:bodyPr>
          <a:lstStyle/>
          <a:p>
            <a:pPr algn="ctr"/>
            <a:r>
              <a:rPr lang="en-US" sz="9600" dirty="0">
                <a:latin typeface="Bodoni MT" panose="02070603080606020203" pitchFamily="18" charset="0"/>
              </a:rPr>
              <a:t>Thank You</a:t>
            </a:r>
          </a:p>
        </p:txBody>
      </p:sp>
    </p:spTree>
    <p:extLst>
      <p:ext uri="{BB962C8B-B14F-4D97-AF65-F5344CB8AC3E}">
        <p14:creationId xmlns:p14="http://schemas.microsoft.com/office/powerpoint/2010/main" val="36612019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ardrop 15">
            <a:extLst>
              <a:ext uri="{FF2B5EF4-FFF2-40B4-BE49-F238E27FC236}">
                <a16:creationId xmlns:a16="http://schemas.microsoft.com/office/drawing/2014/main" id="{ED866408-B767-C81B-4146-10A5755FAB8D}"/>
              </a:ext>
            </a:extLst>
          </p:cNvPr>
          <p:cNvSpPr/>
          <p:nvPr/>
        </p:nvSpPr>
        <p:spPr>
          <a:xfrm rot="2632655">
            <a:off x="5021262" y="3316973"/>
            <a:ext cx="1440782" cy="1388039"/>
          </a:xfrm>
          <a:prstGeom prst="teardrop">
            <a:avLst>
              <a:gd name="adj" fmla="val 200000"/>
            </a:avLst>
          </a:prstGeom>
          <a:solidFill>
            <a:srgbClr val="F0C6C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ardrop 16">
            <a:extLst>
              <a:ext uri="{FF2B5EF4-FFF2-40B4-BE49-F238E27FC236}">
                <a16:creationId xmlns:a16="http://schemas.microsoft.com/office/drawing/2014/main" id="{5E32A87E-52DE-C135-BF5E-8C160A6D1B26}"/>
              </a:ext>
            </a:extLst>
          </p:cNvPr>
          <p:cNvSpPr/>
          <p:nvPr/>
        </p:nvSpPr>
        <p:spPr>
          <a:xfrm rot="13503786">
            <a:off x="5021263" y="3323175"/>
            <a:ext cx="1440782" cy="1388039"/>
          </a:xfrm>
          <a:prstGeom prst="teardrop">
            <a:avLst>
              <a:gd name="adj" fmla="val 200000"/>
            </a:avLst>
          </a:prstGeom>
          <a:solidFill>
            <a:srgbClr val="F0C6C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ardrop 17">
            <a:extLst>
              <a:ext uri="{FF2B5EF4-FFF2-40B4-BE49-F238E27FC236}">
                <a16:creationId xmlns:a16="http://schemas.microsoft.com/office/drawing/2014/main" id="{55C58F0D-78FC-1ADC-FBEE-3D3D257FE6EE}"/>
              </a:ext>
            </a:extLst>
          </p:cNvPr>
          <p:cNvSpPr/>
          <p:nvPr/>
        </p:nvSpPr>
        <p:spPr>
          <a:xfrm rot="11275163">
            <a:off x="5031865" y="3333760"/>
            <a:ext cx="1440782" cy="1388039"/>
          </a:xfrm>
          <a:prstGeom prst="teardrop">
            <a:avLst>
              <a:gd name="adj" fmla="val 200000"/>
            </a:avLst>
          </a:prstGeom>
          <a:solidFill>
            <a:srgbClr val="F0C6C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ardrop 18">
            <a:extLst>
              <a:ext uri="{FF2B5EF4-FFF2-40B4-BE49-F238E27FC236}">
                <a16:creationId xmlns:a16="http://schemas.microsoft.com/office/drawing/2014/main" id="{C5296469-F8BF-DA1D-9E14-2C6CEEC0EEB7}"/>
              </a:ext>
            </a:extLst>
          </p:cNvPr>
          <p:cNvSpPr/>
          <p:nvPr/>
        </p:nvSpPr>
        <p:spPr>
          <a:xfrm rot="7780389">
            <a:off x="5020799" y="3342903"/>
            <a:ext cx="1440782" cy="1388039"/>
          </a:xfrm>
          <a:prstGeom prst="teardrop">
            <a:avLst>
              <a:gd name="adj" fmla="val 200000"/>
            </a:avLst>
          </a:prstGeom>
          <a:solidFill>
            <a:srgbClr val="F0C6C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ardrop 19">
            <a:extLst>
              <a:ext uri="{FF2B5EF4-FFF2-40B4-BE49-F238E27FC236}">
                <a16:creationId xmlns:a16="http://schemas.microsoft.com/office/drawing/2014/main" id="{56E6EAA9-359D-6B0F-E39A-B522EB969B4F}"/>
              </a:ext>
            </a:extLst>
          </p:cNvPr>
          <p:cNvSpPr/>
          <p:nvPr/>
        </p:nvSpPr>
        <p:spPr>
          <a:xfrm rot="4590374">
            <a:off x="5031864" y="3333759"/>
            <a:ext cx="1440782" cy="1388039"/>
          </a:xfrm>
          <a:prstGeom prst="teardrop">
            <a:avLst>
              <a:gd name="adj" fmla="val 200000"/>
            </a:avLst>
          </a:prstGeom>
          <a:solidFill>
            <a:srgbClr val="F0C6C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ardrop 20">
            <a:extLst>
              <a:ext uri="{FF2B5EF4-FFF2-40B4-BE49-F238E27FC236}">
                <a16:creationId xmlns:a16="http://schemas.microsoft.com/office/drawing/2014/main" id="{7081FE65-FBDD-3F7C-131E-DC7AB14F4B86}"/>
              </a:ext>
            </a:extLst>
          </p:cNvPr>
          <p:cNvSpPr/>
          <p:nvPr/>
        </p:nvSpPr>
        <p:spPr>
          <a:xfrm rot="424394">
            <a:off x="5019014" y="3332655"/>
            <a:ext cx="1440782" cy="1388039"/>
          </a:xfrm>
          <a:prstGeom prst="teardrop">
            <a:avLst>
              <a:gd name="adj" fmla="val 200000"/>
            </a:avLst>
          </a:prstGeom>
          <a:solidFill>
            <a:srgbClr val="F0C6C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ardrop 21">
            <a:extLst>
              <a:ext uri="{FF2B5EF4-FFF2-40B4-BE49-F238E27FC236}">
                <a16:creationId xmlns:a16="http://schemas.microsoft.com/office/drawing/2014/main" id="{8153F5BD-D6D6-F0B5-AA07-F73811CA0BCC}"/>
              </a:ext>
            </a:extLst>
          </p:cNvPr>
          <p:cNvSpPr/>
          <p:nvPr/>
        </p:nvSpPr>
        <p:spPr>
          <a:xfrm rot="18830910">
            <a:off x="5019014" y="3347886"/>
            <a:ext cx="1440782" cy="1388039"/>
          </a:xfrm>
          <a:prstGeom prst="teardrop">
            <a:avLst>
              <a:gd name="adj" fmla="val 200000"/>
            </a:avLst>
          </a:prstGeom>
          <a:solidFill>
            <a:srgbClr val="F0C6C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ardrop 22">
            <a:extLst>
              <a:ext uri="{FF2B5EF4-FFF2-40B4-BE49-F238E27FC236}">
                <a16:creationId xmlns:a16="http://schemas.microsoft.com/office/drawing/2014/main" id="{64B04393-D336-955D-B700-C226FF65C242}"/>
              </a:ext>
            </a:extLst>
          </p:cNvPr>
          <p:cNvSpPr/>
          <p:nvPr/>
        </p:nvSpPr>
        <p:spPr>
          <a:xfrm rot="15587845">
            <a:off x="5027551" y="3342902"/>
            <a:ext cx="1440782" cy="1388039"/>
          </a:xfrm>
          <a:prstGeom prst="teardrop">
            <a:avLst>
              <a:gd name="adj" fmla="val 200000"/>
            </a:avLst>
          </a:prstGeom>
          <a:solidFill>
            <a:srgbClr val="F0C6C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F1DDD5-DB57-528F-3093-9F3E6243770D}"/>
              </a:ext>
            </a:extLst>
          </p:cNvPr>
          <p:cNvSpPr>
            <a:spLocks noGrp="1"/>
          </p:cNvSpPr>
          <p:nvPr>
            <p:ph type="title"/>
          </p:nvPr>
        </p:nvSpPr>
        <p:spPr>
          <a:xfrm>
            <a:off x="3984453" y="43577"/>
            <a:ext cx="10515600" cy="1325563"/>
          </a:xfrm>
        </p:spPr>
        <p:txBody>
          <a:bodyPr/>
          <a:lstStyle/>
          <a:p>
            <a:r>
              <a:rPr lang="en-US" dirty="0">
                <a:latin typeface="Bodoni MT" panose="02070603080606020203" pitchFamily="18" charset="0"/>
              </a:rPr>
              <a:t>Brain Storming</a:t>
            </a:r>
          </a:p>
        </p:txBody>
      </p:sp>
      <p:sp>
        <p:nvSpPr>
          <p:cNvPr id="3" name="Content Placeholder 2">
            <a:extLst>
              <a:ext uri="{FF2B5EF4-FFF2-40B4-BE49-F238E27FC236}">
                <a16:creationId xmlns:a16="http://schemas.microsoft.com/office/drawing/2014/main" id="{253C354B-6FA8-F9BD-BBE7-6A6FF4534CA2}"/>
              </a:ext>
            </a:extLst>
          </p:cNvPr>
          <p:cNvSpPr>
            <a:spLocks noGrp="1"/>
          </p:cNvSpPr>
          <p:nvPr>
            <p:ph idx="1"/>
          </p:nvPr>
        </p:nvSpPr>
        <p:spPr>
          <a:xfrm>
            <a:off x="5059621" y="3856088"/>
            <a:ext cx="1359567" cy="388186"/>
          </a:xfrm>
        </p:spPr>
        <p:txBody>
          <a:bodyPr>
            <a:normAutofit fontScale="92500" lnSpcReduction="20000"/>
          </a:bodyPr>
          <a:lstStyle/>
          <a:p>
            <a:pPr marL="0" indent="0">
              <a:buNone/>
            </a:pPr>
            <a:r>
              <a:rPr lang="en-US" dirty="0">
                <a:latin typeface="Caladea" panose="02040503050406030204" pitchFamily="18" charset="0"/>
              </a:rPr>
              <a:t>Uniform</a:t>
            </a:r>
          </a:p>
        </p:txBody>
      </p:sp>
      <p:sp>
        <p:nvSpPr>
          <p:cNvPr id="4" name="Content Placeholder 2">
            <a:extLst>
              <a:ext uri="{FF2B5EF4-FFF2-40B4-BE49-F238E27FC236}">
                <a16:creationId xmlns:a16="http://schemas.microsoft.com/office/drawing/2014/main" id="{4FAA4F4C-407E-F654-A6E2-C5A91628CB72}"/>
              </a:ext>
            </a:extLst>
          </p:cNvPr>
          <p:cNvSpPr txBox="1">
            <a:spLocks/>
          </p:cNvSpPr>
          <p:nvPr/>
        </p:nvSpPr>
        <p:spPr>
          <a:xfrm>
            <a:off x="5072471" y="1706320"/>
            <a:ext cx="1359567" cy="3881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latin typeface="Caladea" panose="02040503050406030204" pitchFamily="18" charset="0"/>
              </a:rPr>
              <a:t>Lab Tech</a:t>
            </a:r>
          </a:p>
        </p:txBody>
      </p:sp>
      <p:sp>
        <p:nvSpPr>
          <p:cNvPr id="7" name="Content Placeholder 2">
            <a:extLst>
              <a:ext uri="{FF2B5EF4-FFF2-40B4-BE49-F238E27FC236}">
                <a16:creationId xmlns:a16="http://schemas.microsoft.com/office/drawing/2014/main" id="{D739B603-700B-D04A-5EB5-216418A82DA8}"/>
              </a:ext>
            </a:extLst>
          </p:cNvPr>
          <p:cNvSpPr txBox="1">
            <a:spLocks/>
          </p:cNvSpPr>
          <p:nvPr/>
        </p:nvSpPr>
        <p:spPr>
          <a:xfrm>
            <a:off x="4660230" y="5938773"/>
            <a:ext cx="2438397" cy="38818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latin typeface="Caladea" panose="02040503050406030204" pitchFamily="18" charset="0"/>
              </a:rPr>
              <a:t>Retail Sales Workers</a:t>
            </a:r>
          </a:p>
        </p:txBody>
      </p:sp>
      <p:sp>
        <p:nvSpPr>
          <p:cNvPr id="8" name="Content Placeholder 2">
            <a:extLst>
              <a:ext uri="{FF2B5EF4-FFF2-40B4-BE49-F238E27FC236}">
                <a16:creationId xmlns:a16="http://schemas.microsoft.com/office/drawing/2014/main" id="{913A6F11-B09A-71D8-6BD2-3C04440F7FE7}"/>
              </a:ext>
            </a:extLst>
          </p:cNvPr>
          <p:cNvSpPr txBox="1">
            <a:spLocks/>
          </p:cNvSpPr>
          <p:nvPr/>
        </p:nvSpPr>
        <p:spPr>
          <a:xfrm>
            <a:off x="6803856" y="2428752"/>
            <a:ext cx="2438397" cy="38818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latin typeface="Caladea" panose="02040503050406030204" pitchFamily="18" charset="0"/>
              </a:rPr>
              <a:t>Massage Therapist</a:t>
            </a:r>
          </a:p>
        </p:txBody>
      </p:sp>
      <p:sp>
        <p:nvSpPr>
          <p:cNvPr id="9" name="Content Placeholder 2">
            <a:extLst>
              <a:ext uri="{FF2B5EF4-FFF2-40B4-BE49-F238E27FC236}">
                <a16:creationId xmlns:a16="http://schemas.microsoft.com/office/drawing/2014/main" id="{59D68CB0-A797-DF9E-9309-C11E119FDC61}"/>
              </a:ext>
            </a:extLst>
          </p:cNvPr>
          <p:cNvSpPr txBox="1">
            <a:spLocks/>
          </p:cNvSpPr>
          <p:nvPr/>
        </p:nvSpPr>
        <p:spPr>
          <a:xfrm>
            <a:off x="2570866" y="3787015"/>
            <a:ext cx="1359567" cy="3881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latin typeface="Caladea" panose="02040503050406030204" pitchFamily="18" charset="0"/>
              </a:rPr>
              <a:t>Teacher</a:t>
            </a:r>
          </a:p>
        </p:txBody>
      </p:sp>
      <p:sp>
        <p:nvSpPr>
          <p:cNvPr id="10" name="Content Placeholder 2">
            <a:extLst>
              <a:ext uri="{FF2B5EF4-FFF2-40B4-BE49-F238E27FC236}">
                <a16:creationId xmlns:a16="http://schemas.microsoft.com/office/drawing/2014/main" id="{85F50C01-0A00-B034-F07C-4B60CB24F567}"/>
              </a:ext>
            </a:extLst>
          </p:cNvPr>
          <p:cNvSpPr txBox="1">
            <a:spLocks/>
          </p:cNvSpPr>
          <p:nvPr/>
        </p:nvSpPr>
        <p:spPr>
          <a:xfrm>
            <a:off x="7098635" y="5240147"/>
            <a:ext cx="1359567" cy="388186"/>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dirty="0">
                <a:latin typeface="Caladea" panose="02040503050406030204" pitchFamily="18" charset="0"/>
              </a:rPr>
              <a:t>Cabin</a:t>
            </a:r>
            <a:r>
              <a:rPr lang="en-US" sz="2000" dirty="0">
                <a:latin typeface="Caladea" panose="02040503050406030204" pitchFamily="18" charset="0"/>
              </a:rPr>
              <a:t> </a:t>
            </a:r>
            <a:r>
              <a:rPr lang="en-US" sz="2400" dirty="0">
                <a:latin typeface="Caladea" panose="02040503050406030204" pitchFamily="18" charset="0"/>
              </a:rPr>
              <a:t>Crew</a:t>
            </a:r>
          </a:p>
        </p:txBody>
      </p:sp>
      <p:sp>
        <p:nvSpPr>
          <p:cNvPr id="11" name="Content Placeholder 2">
            <a:extLst>
              <a:ext uri="{FF2B5EF4-FFF2-40B4-BE49-F238E27FC236}">
                <a16:creationId xmlns:a16="http://schemas.microsoft.com/office/drawing/2014/main" id="{1BCBD30F-72C8-9E79-ECB1-DEFC26771467}"/>
              </a:ext>
            </a:extLst>
          </p:cNvPr>
          <p:cNvSpPr txBox="1">
            <a:spLocks/>
          </p:cNvSpPr>
          <p:nvPr/>
        </p:nvSpPr>
        <p:spPr>
          <a:xfrm>
            <a:off x="8161423" y="3856088"/>
            <a:ext cx="1680409" cy="451925"/>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solidFill>
                  <a:schemeClr val="accent2">
                    <a:lumMod val="50000"/>
                  </a:schemeClr>
                </a:solidFill>
                <a:latin typeface="Caladea" panose="02040503050406030204" pitchFamily="18" charset="0"/>
              </a:rPr>
              <a:t>Café Employee</a:t>
            </a:r>
          </a:p>
        </p:txBody>
      </p:sp>
      <p:sp>
        <p:nvSpPr>
          <p:cNvPr id="12" name="Content Placeholder 2">
            <a:extLst>
              <a:ext uri="{FF2B5EF4-FFF2-40B4-BE49-F238E27FC236}">
                <a16:creationId xmlns:a16="http://schemas.microsoft.com/office/drawing/2014/main" id="{FABCBE5C-5B35-DF73-43AF-4DCFE5924512}"/>
              </a:ext>
            </a:extLst>
          </p:cNvPr>
          <p:cNvSpPr txBox="1">
            <a:spLocks/>
          </p:cNvSpPr>
          <p:nvPr/>
        </p:nvSpPr>
        <p:spPr>
          <a:xfrm>
            <a:off x="2688771" y="2488707"/>
            <a:ext cx="1953121" cy="38818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latin typeface="Caladea" panose="02040503050406030204" pitchFamily="18" charset="0"/>
              </a:rPr>
              <a:t>Guest Services</a:t>
            </a:r>
          </a:p>
        </p:txBody>
      </p:sp>
      <p:sp>
        <p:nvSpPr>
          <p:cNvPr id="13" name="Content Placeholder 2">
            <a:extLst>
              <a:ext uri="{FF2B5EF4-FFF2-40B4-BE49-F238E27FC236}">
                <a16:creationId xmlns:a16="http://schemas.microsoft.com/office/drawing/2014/main" id="{4161005F-FDC7-AC5E-148F-D87749C55064}"/>
              </a:ext>
            </a:extLst>
          </p:cNvPr>
          <p:cNvSpPr txBox="1">
            <a:spLocks/>
          </p:cNvSpPr>
          <p:nvPr/>
        </p:nvSpPr>
        <p:spPr>
          <a:xfrm>
            <a:off x="2688771" y="5280071"/>
            <a:ext cx="1668380" cy="38818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latin typeface="Caladea" panose="02040503050406030204" pitchFamily="18" charset="0"/>
              </a:rPr>
              <a:t>Hair Dresser</a:t>
            </a:r>
          </a:p>
        </p:txBody>
      </p:sp>
    </p:spTree>
    <p:extLst>
      <p:ext uri="{BB962C8B-B14F-4D97-AF65-F5344CB8AC3E}">
        <p14:creationId xmlns:p14="http://schemas.microsoft.com/office/powerpoint/2010/main" val="5461104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378FD-7732-D356-9175-5166162CD55D}"/>
              </a:ext>
            </a:extLst>
          </p:cNvPr>
          <p:cNvSpPr>
            <a:spLocks noGrp="1"/>
          </p:cNvSpPr>
          <p:nvPr>
            <p:ph type="title"/>
          </p:nvPr>
        </p:nvSpPr>
        <p:spPr>
          <a:xfrm>
            <a:off x="4152900" y="164599"/>
            <a:ext cx="3886200" cy="773864"/>
          </a:xfrm>
        </p:spPr>
        <p:txBody>
          <a:bodyPr>
            <a:normAutofit/>
          </a:bodyPr>
          <a:lstStyle/>
          <a:p>
            <a:r>
              <a:rPr lang="en-US" dirty="0">
                <a:latin typeface="Bodoni MT" panose="02070603080606020203" pitchFamily="18" charset="0"/>
              </a:rPr>
              <a:t>Trend Board</a:t>
            </a:r>
          </a:p>
        </p:txBody>
      </p:sp>
      <p:pic>
        <p:nvPicPr>
          <p:cNvPr id="7" name="Picture 6">
            <a:extLst>
              <a:ext uri="{FF2B5EF4-FFF2-40B4-BE49-F238E27FC236}">
                <a16:creationId xmlns:a16="http://schemas.microsoft.com/office/drawing/2014/main" id="{53EFE83D-AED4-1B07-3C5A-9F96C5B90A53}"/>
              </a:ext>
            </a:extLst>
          </p:cNvPr>
          <p:cNvPicPr>
            <a:picLocks noChangeAspect="1"/>
          </p:cNvPicPr>
          <p:nvPr/>
        </p:nvPicPr>
        <p:blipFill rotWithShape="1">
          <a:blip r:embed="rId2">
            <a:extLst>
              <a:ext uri="{28A0092B-C50C-407E-A947-70E740481C1C}">
                <a14:useLocalDpi xmlns:a14="http://schemas.microsoft.com/office/drawing/2010/main" val="0"/>
              </a:ext>
            </a:extLst>
          </a:blip>
          <a:srcRect l="35627"/>
          <a:stretch/>
        </p:blipFill>
        <p:spPr>
          <a:xfrm>
            <a:off x="10054810" y="1775222"/>
            <a:ext cx="2013809" cy="4165473"/>
          </a:xfrm>
          <a:prstGeom prst="rect">
            <a:avLst/>
          </a:prstGeom>
        </p:spPr>
      </p:pic>
      <p:pic>
        <p:nvPicPr>
          <p:cNvPr id="13" name="Picture 12">
            <a:extLst>
              <a:ext uri="{FF2B5EF4-FFF2-40B4-BE49-F238E27FC236}">
                <a16:creationId xmlns:a16="http://schemas.microsoft.com/office/drawing/2014/main" id="{47F0FD26-846A-B1DA-4EB2-88FB6C1F340D}"/>
              </a:ext>
            </a:extLst>
          </p:cNvPr>
          <p:cNvPicPr>
            <a:picLocks noChangeAspect="1"/>
          </p:cNvPicPr>
          <p:nvPr/>
        </p:nvPicPr>
        <p:blipFill rotWithShape="1">
          <a:blip r:embed="rId3">
            <a:extLst>
              <a:ext uri="{28A0092B-C50C-407E-A947-70E740481C1C}">
                <a14:useLocalDpi xmlns:a14="http://schemas.microsoft.com/office/drawing/2010/main" val="0"/>
              </a:ext>
            </a:extLst>
          </a:blip>
          <a:srcRect l="45336" r="12685"/>
          <a:stretch/>
        </p:blipFill>
        <p:spPr>
          <a:xfrm>
            <a:off x="7774903" y="1335506"/>
            <a:ext cx="2045532" cy="4872790"/>
          </a:xfrm>
          <a:prstGeom prst="rect">
            <a:avLst/>
          </a:prstGeom>
        </p:spPr>
      </p:pic>
      <p:pic>
        <p:nvPicPr>
          <p:cNvPr id="15" name="Picture 14">
            <a:extLst>
              <a:ext uri="{FF2B5EF4-FFF2-40B4-BE49-F238E27FC236}">
                <a16:creationId xmlns:a16="http://schemas.microsoft.com/office/drawing/2014/main" id="{22387362-30CA-F288-0F36-BDE5F5EDF0F5}"/>
              </a:ext>
            </a:extLst>
          </p:cNvPr>
          <p:cNvPicPr>
            <a:picLocks noChangeAspect="1"/>
          </p:cNvPicPr>
          <p:nvPr/>
        </p:nvPicPr>
        <p:blipFill rotWithShape="1">
          <a:blip r:embed="rId4">
            <a:extLst>
              <a:ext uri="{28A0092B-C50C-407E-A947-70E740481C1C}">
                <a14:useLocalDpi xmlns:a14="http://schemas.microsoft.com/office/drawing/2010/main" val="0"/>
              </a:ext>
            </a:extLst>
          </a:blip>
          <a:srcRect l="11950" r="21335"/>
          <a:stretch/>
        </p:blipFill>
        <p:spPr>
          <a:xfrm>
            <a:off x="218666" y="1775222"/>
            <a:ext cx="1997781" cy="4491790"/>
          </a:xfrm>
          <a:prstGeom prst="rect">
            <a:avLst/>
          </a:prstGeom>
        </p:spPr>
      </p:pic>
      <p:pic>
        <p:nvPicPr>
          <p:cNvPr id="17" name="Picture 16">
            <a:extLst>
              <a:ext uri="{FF2B5EF4-FFF2-40B4-BE49-F238E27FC236}">
                <a16:creationId xmlns:a16="http://schemas.microsoft.com/office/drawing/2014/main" id="{E9216EC2-68EC-22AE-9F48-4996CD26D277}"/>
              </a:ext>
            </a:extLst>
          </p:cNvPr>
          <p:cNvPicPr>
            <a:picLocks noChangeAspect="1"/>
          </p:cNvPicPr>
          <p:nvPr/>
        </p:nvPicPr>
        <p:blipFill rotWithShape="1">
          <a:blip r:embed="rId5">
            <a:extLst>
              <a:ext uri="{28A0092B-C50C-407E-A947-70E740481C1C}">
                <a14:useLocalDpi xmlns:a14="http://schemas.microsoft.com/office/drawing/2010/main" val="0"/>
              </a:ext>
            </a:extLst>
          </a:blip>
          <a:srcRect l="52520" t="1270" r="590" b="-1270"/>
          <a:stretch/>
        </p:blipFill>
        <p:spPr>
          <a:xfrm>
            <a:off x="2462668" y="1289635"/>
            <a:ext cx="1826829" cy="5136645"/>
          </a:xfrm>
          <a:prstGeom prst="rect">
            <a:avLst/>
          </a:prstGeom>
        </p:spPr>
      </p:pic>
      <p:pic>
        <p:nvPicPr>
          <p:cNvPr id="4" name="Picture 3">
            <a:extLst>
              <a:ext uri="{FF2B5EF4-FFF2-40B4-BE49-F238E27FC236}">
                <a16:creationId xmlns:a16="http://schemas.microsoft.com/office/drawing/2014/main" id="{11254D8C-8731-BC8D-4C67-010A99ECBF0B}"/>
              </a:ext>
            </a:extLst>
          </p:cNvPr>
          <p:cNvPicPr>
            <a:picLocks noChangeAspect="1"/>
          </p:cNvPicPr>
          <p:nvPr/>
        </p:nvPicPr>
        <p:blipFill rotWithShape="1">
          <a:blip r:embed="rId6">
            <a:extLst>
              <a:ext uri="{28A0092B-C50C-407E-A947-70E740481C1C}">
                <a14:useLocalDpi xmlns:a14="http://schemas.microsoft.com/office/drawing/2010/main" val="0"/>
              </a:ext>
            </a:extLst>
          </a:blip>
          <a:srcRect r="9193"/>
          <a:stretch/>
        </p:blipFill>
        <p:spPr>
          <a:xfrm>
            <a:off x="4632817" y="1969180"/>
            <a:ext cx="2798766" cy="4103874"/>
          </a:xfrm>
          <a:prstGeom prst="rect">
            <a:avLst/>
          </a:prstGeom>
        </p:spPr>
      </p:pic>
    </p:spTree>
    <p:extLst>
      <p:ext uri="{BB962C8B-B14F-4D97-AF65-F5344CB8AC3E}">
        <p14:creationId xmlns:p14="http://schemas.microsoft.com/office/powerpoint/2010/main" val="22133404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E5071-700A-C1F2-0273-7E236FD4E9A3}"/>
              </a:ext>
            </a:extLst>
          </p:cNvPr>
          <p:cNvSpPr>
            <a:spLocks noGrp="1"/>
          </p:cNvSpPr>
          <p:nvPr>
            <p:ph type="title"/>
          </p:nvPr>
        </p:nvSpPr>
        <p:spPr>
          <a:xfrm>
            <a:off x="4692142" y="-144663"/>
            <a:ext cx="10515600" cy="1325563"/>
          </a:xfrm>
        </p:spPr>
        <p:txBody>
          <a:bodyPr/>
          <a:lstStyle/>
          <a:p>
            <a:r>
              <a:rPr lang="en-US" dirty="0">
                <a:latin typeface="Bodoni MT" panose="02070603080606020203" pitchFamily="18" charset="0"/>
              </a:rPr>
              <a:t>Inspiration</a:t>
            </a:r>
          </a:p>
        </p:txBody>
      </p:sp>
      <p:pic>
        <p:nvPicPr>
          <p:cNvPr id="6" name="Picture 5">
            <a:extLst>
              <a:ext uri="{FF2B5EF4-FFF2-40B4-BE49-F238E27FC236}">
                <a16:creationId xmlns:a16="http://schemas.microsoft.com/office/drawing/2014/main" id="{BC132074-E97D-AE75-2BCA-85CA71268A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708" y="1434666"/>
            <a:ext cx="5752220" cy="4742647"/>
          </a:xfrm>
          <a:prstGeom prst="rect">
            <a:avLst/>
          </a:prstGeom>
        </p:spPr>
      </p:pic>
      <p:pic>
        <p:nvPicPr>
          <p:cNvPr id="1026" name="Picture 2">
            <a:extLst>
              <a:ext uri="{FF2B5EF4-FFF2-40B4-BE49-F238E27FC236}">
                <a16:creationId xmlns:a16="http://schemas.microsoft.com/office/drawing/2014/main" id="{11DB910B-A03A-D714-BF82-7CBD8FA8FD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52284" y="1434665"/>
            <a:ext cx="5134390" cy="47422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99907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69548-4D1B-5142-0B65-56744190D40E}"/>
              </a:ext>
            </a:extLst>
          </p:cNvPr>
          <p:cNvSpPr>
            <a:spLocks noGrp="1"/>
          </p:cNvSpPr>
          <p:nvPr>
            <p:ph type="title"/>
          </p:nvPr>
        </p:nvSpPr>
        <p:spPr>
          <a:xfrm>
            <a:off x="838200" y="100430"/>
            <a:ext cx="10515600" cy="1325563"/>
          </a:xfrm>
        </p:spPr>
        <p:txBody>
          <a:bodyPr/>
          <a:lstStyle/>
          <a:p>
            <a:pPr algn="ctr"/>
            <a:r>
              <a:rPr lang="en-US" dirty="0">
                <a:latin typeface="Bodoni MT" panose="02070603080606020203" pitchFamily="18" charset="0"/>
              </a:rPr>
              <a:t>Research</a:t>
            </a:r>
          </a:p>
        </p:txBody>
      </p:sp>
      <p:sp>
        <p:nvSpPr>
          <p:cNvPr id="3" name="Content Placeholder 2">
            <a:extLst>
              <a:ext uri="{FF2B5EF4-FFF2-40B4-BE49-F238E27FC236}">
                <a16:creationId xmlns:a16="http://schemas.microsoft.com/office/drawing/2014/main" id="{41752945-86AB-42E8-61D9-43D34E21691E}"/>
              </a:ext>
            </a:extLst>
          </p:cNvPr>
          <p:cNvSpPr>
            <a:spLocks noGrp="1"/>
          </p:cNvSpPr>
          <p:nvPr>
            <p:ph idx="1"/>
          </p:nvPr>
        </p:nvSpPr>
        <p:spPr>
          <a:xfrm>
            <a:off x="838199" y="1825625"/>
            <a:ext cx="10752221" cy="4278396"/>
          </a:xfrm>
        </p:spPr>
        <p:txBody>
          <a:bodyPr>
            <a:normAutofit/>
          </a:bodyPr>
          <a:lstStyle/>
          <a:p>
            <a:r>
              <a:rPr lang="en-US" sz="2000" dirty="0">
                <a:latin typeface="Caladea" panose="02040503050406030204" pitchFamily="18" charset="0"/>
              </a:rPr>
              <a:t>Wabi-sabi is a traditional Japanese aesthetic philosophy centered on embracing imperfection, transience, and simplicity. </a:t>
            </a:r>
          </a:p>
          <a:p>
            <a:r>
              <a:rPr lang="en-US" sz="2000" dirty="0">
                <a:latin typeface="Caladea" panose="02040503050406030204" pitchFamily="18" charset="0"/>
              </a:rPr>
              <a:t>It is a worldview that appreciates beauty in things that are "imperfect, impermanent, and incomplete" in nature.</a:t>
            </a:r>
          </a:p>
          <a:p>
            <a:r>
              <a:rPr lang="en-US" sz="2000" dirty="0">
                <a:latin typeface="Caladea" panose="02040503050406030204" pitchFamily="18" charset="0"/>
              </a:rPr>
              <a:t> The term is a combination of two interrelated concepts: wabi, which can be translated as "subdued, austere beauty," and </a:t>
            </a:r>
            <a:r>
              <a:rPr lang="en-US" sz="2000" dirty="0" err="1">
                <a:latin typeface="Caladea" panose="02040503050406030204" pitchFamily="18" charset="0"/>
              </a:rPr>
              <a:t>sabi</a:t>
            </a:r>
            <a:r>
              <a:rPr lang="en-US" sz="2000" dirty="0">
                <a:latin typeface="Caladea" panose="02040503050406030204" pitchFamily="18" charset="0"/>
              </a:rPr>
              <a:t>, meaning "rustic patina“</a:t>
            </a:r>
          </a:p>
          <a:p>
            <a:r>
              <a:rPr lang="en-US" sz="2000" dirty="0">
                <a:latin typeface="Caladea" panose="02040503050406030204" pitchFamily="18" charset="0"/>
              </a:rPr>
              <a:t>Wabi-sabi is not just about aesthetics but also extends to sustainability and living in harmony with the environment. By valuing older items and choosing pieces that stand the test of time, wabi-sabi promotes sustainable design practices that reduce waste and emphasize longevity</a:t>
            </a:r>
          </a:p>
          <a:p>
            <a:r>
              <a:rPr lang="en-US" sz="2000" dirty="0">
                <a:latin typeface="Caladea" panose="02040503050406030204" pitchFamily="18" charset="0"/>
              </a:rPr>
              <a:t>wabi-sabi offers a unique perspective on beauty and life by celebrating the imperfect, transient nature of existence while emphasizing simplicity, natural beauty, and authenticity.</a:t>
            </a:r>
          </a:p>
          <a:p>
            <a:endParaRPr lang="en-US" sz="2000" dirty="0">
              <a:latin typeface="Caladea" panose="02040503050406030204" pitchFamily="18" charset="0"/>
            </a:endParaRPr>
          </a:p>
        </p:txBody>
      </p:sp>
    </p:spTree>
    <p:extLst>
      <p:ext uri="{BB962C8B-B14F-4D97-AF65-F5344CB8AC3E}">
        <p14:creationId xmlns:p14="http://schemas.microsoft.com/office/powerpoint/2010/main" val="9248084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E5071-700A-C1F2-0273-7E236FD4E9A3}"/>
              </a:ext>
            </a:extLst>
          </p:cNvPr>
          <p:cNvSpPr>
            <a:spLocks noGrp="1"/>
          </p:cNvSpPr>
          <p:nvPr>
            <p:ph type="title"/>
          </p:nvPr>
        </p:nvSpPr>
        <p:spPr>
          <a:xfrm>
            <a:off x="4692142" y="-144663"/>
            <a:ext cx="10515600" cy="1325563"/>
          </a:xfrm>
        </p:spPr>
        <p:txBody>
          <a:bodyPr/>
          <a:lstStyle/>
          <a:p>
            <a:r>
              <a:rPr lang="en-US" dirty="0">
                <a:latin typeface="Bodoni MT" panose="02070603080606020203" pitchFamily="18" charset="0"/>
              </a:rPr>
              <a:t>Imperfect Charm</a:t>
            </a:r>
          </a:p>
        </p:txBody>
      </p:sp>
      <p:pic>
        <p:nvPicPr>
          <p:cNvPr id="5" name="Picture 4">
            <a:extLst>
              <a:ext uri="{FF2B5EF4-FFF2-40B4-BE49-F238E27FC236}">
                <a16:creationId xmlns:a16="http://schemas.microsoft.com/office/drawing/2014/main" id="{5453F97C-EC3B-80FB-2DD2-D1AA2FA8343F}"/>
              </a:ext>
            </a:extLst>
          </p:cNvPr>
          <p:cNvPicPr>
            <a:picLocks noChangeAspect="1"/>
          </p:cNvPicPr>
          <p:nvPr/>
        </p:nvPicPr>
        <p:blipFill rotWithShape="1">
          <a:blip r:embed="rId2">
            <a:extLst>
              <a:ext uri="{28A0092B-C50C-407E-A947-70E740481C1C}">
                <a14:useLocalDpi xmlns:a14="http://schemas.microsoft.com/office/drawing/2010/main" val="0"/>
              </a:ext>
            </a:extLst>
          </a:blip>
          <a:srcRect l="6256" t="19677" r="5064" b="22653"/>
          <a:stretch/>
        </p:blipFill>
        <p:spPr>
          <a:xfrm>
            <a:off x="2153667" y="1048311"/>
            <a:ext cx="1474317" cy="958758"/>
          </a:xfrm>
          <a:prstGeom prst="rect">
            <a:avLst/>
          </a:prstGeom>
        </p:spPr>
      </p:pic>
      <p:pic>
        <p:nvPicPr>
          <p:cNvPr id="7" name="Picture 6">
            <a:extLst>
              <a:ext uri="{FF2B5EF4-FFF2-40B4-BE49-F238E27FC236}">
                <a16:creationId xmlns:a16="http://schemas.microsoft.com/office/drawing/2014/main" id="{8D34516C-2F5D-4D70-7195-4C1EFC523C22}"/>
              </a:ext>
            </a:extLst>
          </p:cNvPr>
          <p:cNvPicPr>
            <a:picLocks noChangeAspect="1"/>
          </p:cNvPicPr>
          <p:nvPr/>
        </p:nvPicPr>
        <p:blipFill rotWithShape="1">
          <a:blip r:embed="rId3">
            <a:extLst>
              <a:ext uri="{28A0092B-C50C-407E-A947-70E740481C1C}">
                <a14:useLocalDpi xmlns:a14="http://schemas.microsoft.com/office/drawing/2010/main" val="0"/>
              </a:ext>
            </a:extLst>
          </a:blip>
          <a:srcRect l="6264" t="7050" r="5456" b="7316"/>
          <a:stretch/>
        </p:blipFill>
        <p:spPr>
          <a:xfrm>
            <a:off x="132672" y="1048311"/>
            <a:ext cx="1892221" cy="3260972"/>
          </a:xfrm>
          <a:prstGeom prst="rect">
            <a:avLst/>
          </a:prstGeom>
        </p:spPr>
      </p:pic>
      <p:pic>
        <p:nvPicPr>
          <p:cNvPr id="9" name="Picture 8">
            <a:extLst>
              <a:ext uri="{FF2B5EF4-FFF2-40B4-BE49-F238E27FC236}">
                <a16:creationId xmlns:a16="http://schemas.microsoft.com/office/drawing/2014/main" id="{A3926BE5-E545-C910-B095-9112E235617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3667" y="2096629"/>
            <a:ext cx="1474317" cy="2212654"/>
          </a:xfrm>
          <a:prstGeom prst="rect">
            <a:avLst/>
          </a:prstGeom>
        </p:spPr>
      </p:pic>
      <p:sp>
        <p:nvSpPr>
          <p:cNvPr id="12" name="Oval 11">
            <a:extLst>
              <a:ext uri="{FF2B5EF4-FFF2-40B4-BE49-F238E27FC236}">
                <a16:creationId xmlns:a16="http://schemas.microsoft.com/office/drawing/2014/main" id="{D6D90134-FD1E-5D2D-C26D-9A694E17ACA8}"/>
              </a:ext>
            </a:extLst>
          </p:cNvPr>
          <p:cNvSpPr/>
          <p:nvPr/>
        </p:nvSpPr>
        <p:spPr>
          <a:xfrm>
            <a:off x="8066058" y="5319993"/>
            <a:ext cx="561953" cy="569495"/>
          </a:xfrm>
          <a:prstGeom prst="ellipse">
            <a:avLst/>
          </a:prstGeom>
          <a:solidFill>
            <a:srgbClr val="D5B0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17C9B21-6360-1F73-03FA-CDE9C9F6436E}"/>
              </a:ext>
            </a:extLst>
          </p:cNvPr>
          <p:cNvSpPr/>
          <p:nvPr/>
        </p:nvSpPr>
        <p:spPr>
          <a:xfrm>
            <a:off x="8082497" y="3739788"/>
            <a:ext cx="561953" cy="569495"/>
          </a:xfrm>
          <a:prstGeom prst="ellipse">
            <a:avLst/>
          </a:prstGeom>
          <a:solidFill>
            <a:srgbClr val="18181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994D65E3-7113-6C4B-99B3-F6D57ED9B9DC}"/>
              </a:ext>
            </a:extLst>
          </p:cNvPr>
          <p:cNvSpPr/>
          <p:nvPr/>
        </p:nvSpPr>
        <p:spPr>
          <a:xfrm>
            <a:off x="8066058" y="4532555"/>
            <a:ext cx="561953" cy="569495"/>
          </a:xfrm>
          <a:prstGeom prst="ellipse">
            <a:avLst/>
          </a:prstGeom>
          <a:solidFill>
            <a:srgbClr val="5E35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57C3002F-8311-6A82-E7A0-CB3C8243C3F2}"/>
              </a:ext>
            </a:extLst>
          </p:cNvPr>
          <p:cNvSpPr/>
          <p:nvPr/>
        </p:nvSpPr>
        <p:spPr>
          <a:xfrm>
            <a:off x="8054590" y="6094025"/>
            <a:ext cx="561953" cy="569495"/>
          </a:xfrm>
          <a:prstGeom prst="ellipse">
            <a:avLst/>
          </a:prstGeom>
          <a:solidFill>
            <a:srgbClr val="FFEE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D144E459-2F5A-E144-01E2-39F2AE816476}"/>
              </a:ext>
            </a:extLst>
          </p:cNvPr>
          <p:cNvPicPr>
            <a:picLocks noChangeAspect="1"/>
          </p:cNvPicPr>
          <p:nvPr/>
        </p:nvPicPr>
        <p:blipFill rotWithShape="1">
          <a:blip r:embed="rId5">
            <a:extLst>
              <a:ext uri="{28A0092B-C50C-407E-A947-70E740481C1C}">
                <a14:useLocalDpi xmlns:a14="http://schemas.microsoft.com/office/drawing/2010/main" val="0"/>
              </a:ext>
            </a:extLst>
          </a:blip>
          <a:srcRect l="29343" t="28637"/>
          <a:stretch/>
        </p:blipFill>
        <p:spPr>
          <a:xfrm>
            <a:off x="506511" y="4642215"/>
            <a:ext cx="2001306" cy="2021305"/>
          </a:xfrm>
          <a:prstGeom prst="rect">
            <a:avLst/>
          </a:prstGeom>
        </p:spPr>
      </p:pic>
      <p:pic>
        <p:nvPicPr>
          <p:cNvPr id="23" name="Picture 22">
            <a:extLst>
              <a:ext uri="{FF2B5EF4-FFF2-40B4-BE49-F238E27FC236}">
                <a16:creationId xmlns:a16="http://schemas.microsoft.com/office/drawing/2014/main" id="{713593A1-8181-0B28-9734-0D6B531F666A}"/>
              </a:ext>
            </a:extLst>
          </p:cNvPr>
          <p:cNvPicPr>
            <a:picLocks noChangeAspect="1"/>
          </p:cNvPicPr>
          <p:nvPr/>
        </p:nvPicPr>
        <p:blipFill rotWithShape="1">
          <a:blip r:embed="rId6">
            <a:extLst>
              <a:ext uri="{28A0092B-C50C-407E-A947-70E740481C1C}">
                <a14:useLocalDpi xmlns:a14="http://schemas.microsoft.com/office/drawing/2010/main" val="0"/>
              </a:ext>
            </a:extLst>
          </a:blip>
          <a:srcRect l="18050" r="21403"/>
          <a:stretch/>
        </p:blipFill>
        <p:spPr>
          <a:xfrm>
            <a:off x="9582391" y="518118"/>
            <a:ext cx="2533235" cy="5753314"/>
          </a:xfrm>
          <a:prstGeom prst="rect">
            <a:avLst/>
          </a:prstGeom>
        </p:spPr>
      </p:pic>
      <p:pic>
        <p:nvPicPr>
          <p:cNvPr id="4" name="Picture 3">
            <a:extLst>
              <a:ext uri="{FF2B5EF4-FFF2-40B4-BE49-F238E27FC236}">
                <a16:creationId xmlns:a16="http://schemas.microsoft.com/office/drawing/2014/main" id="{F65FDB48-ADEF-1E50-2849-3007B489EF7C}"/>
              </a:ext>
            </a:extLst>
          </p:cNvPr>
          <p:cNvPicPr>
            <a:picLocks noChangeAspect="1"/>
          </p:cNvPicPr>
          <p:nvPr/>
        </p:nvPicPr>
        <p:blipFill rotWithShape="1">
          <a:blip r:embed="rId7">
            <a:extLst>
              <a:ext uri="{28A0092B-C50C-407E-A947-70E740481C1C}">
                <a14:useLocalDpi xmlns:a14="http://schemas.microsoft.com/office/drawing/2010/main" val="0"/>
              </a:ext>
            </a:extLst>
          </a:blip>
          <a:srcRect l="13937" r="10872" b="17848"/>
          <a:stretch/>
        </p:blipFill>
        <p:spPr>
          <a:xfrm>
            <a:off x="7861668" y="1689672"/>
            <a:ext cx="1591949" cy="1739328"/>
          </a:xfrm>
          <a:prstGeom prst="rect">
            <a:avLst/>
          </a:prstGeom>
        </p:spPr>
      </p:pic>
      <p:pic>
        <p:nvPicPr>
          <p:cNvPr id="8" name="Picture 7">
            <a:extLst>
              <a:ext uri="{FF2B5EF4-FFF2-40B4-BE49-F238E27FC236}">
                <a16:creationId xmlns:a16="http://schemas.microsoft.com/office/drawing/2014/main" id="{7CE406D8-DEF8-A5E1-6DE8-73E88569B4E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971201" y="4658594"/>
            <a:ext cx="2004926" cy="2004926"/>
          </a:xfrm>
          <a:prstGeom prst="rect">
            <a:avLst/>
          </a:prstGeom>
        </p:spPr>
      </p:pic>
      <p:pic>
        <p:nvPicPr>
          <p:cNvPr id="11" name="Picture 10">
            <a:extLst>
              <a:ext uri="{FF2B5EF4-FFF2-40B4-BE49-F238E27FC236}">
                <a16:creationId xmlns:a16="http://schemas.microsoft.com/office/drawing/2014/main" id="{B820E83B-6854-C592-F976-2DFDC93961A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486337" y="4650404"/>
            <a:ext cx="2004926" cy="2004926"/>
          </a:xfrm>
          <a:prstGeom prst="rect">
            <a:avLst/>
          </a:prstGeom>
        </p:spPr>
      </p:pic>
      <p:pic>
        <p:nvPicPr>
          <p:cNvPr id="22" name="Picture 21">
            <a:extLst>
              <a:ext uri="{FF2B5EF4-FFF2-40B4-BE49-F238E27FC236}">
                <a16:creationId xmlns:a16="http://schemas.microsoft.com/office/drawing/2014/main" id="{1E080FDD-AA19-D83D-D1E9-EFFAB1B30F28}"/>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813051" y="1296498"/>
            <a:ext cx="3863550" cy="2897662"/>
          </a:xfrm>
          <a:prstGeom prst="rect">
            <a:avLst/>
          </a:prstGeom>
        </p:spPr>
      </p:pic>
    </p:spTree>
    <p:extLst>
      <p:ext uri="{BB962C8B-B14F-4D97-AF65-F5344CB8AC3E}">
        <p14:creationId xmlns:p14="http://schemas.microsoft.com/office/powerpoint/2010/main" val="2435222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3E2BC-BEFA-E422-7873-2CE5901A3BB0}"/>
              </a:ext>
            </a:extLst>
          </p:cNvPr>
          <p:cNvSpPr>
            <a:spLocks noGrp="1"/>
          </p:cNvSpPr>
          <p:nvPr>
            <p:ph type="title"/>
          </p:nvPr>
        </p:nvSpPr>
        <p:spPr/>
        <p:txBody>
          <a:bodyPr/>
          <a:lstStyle/>
          <a:p>
            <a:pPr algn="ctr"/>
            <a:r>
              <a:rPr lang="en-US" dirty="0">
                <a:latin typeface="Bodoni MT" panose="02070603080606020203" pitchFamily="18" charset="0"/>
              </a:rPr>
              <a:t>Writeup</a:t>
            </a:r>
          </a:p>
        </p:txBody>
      </p:sp>
      <p:sp>
        <p:nvSpPr>
          <p:cNvPr id="3" name="Content Placeholder 2">
            <a:extLst>
              <a:ext uri="{FF2B5EF4-FFF2-40B4-BE49-F238E27FC236}">
                <a16:creationId xmlns:a16="http://schemas.microsoft.com/office/drawing/2014/main" id="{202F2DD4-8265-75C4-83EB-C79C4D7D7B1D}"/>
              </a:ext>
            </a:extLst>
          </p:cNvPr>
          <p:cNvSpPr>
            <a:spLocks noGrp="1"/>
          </p:cNvSpPr>
          <p:nvPr>
            <p:ph idx="1"/>
          </p:nvPr>
        </p:nvSpPr>
        <p:spPr/>
        <p:txBody>
          <a:bodyPr>
            <a:normAutofit/>
          </a:bodyPr>
          <a:lstStyle/>
          <a:p>
            <a:r>
              <a:rPr lang="en-US" sz="2400" b="1" dirty="0">
                <a:latin typeface="Caladea" panose="02040503050406030204" pitchFamily="18" charset="0"/>
              </a:rPr>
              <a:t>Imperfect charm </a:t>
            </a:r>
            <a:r>
              <a:rPr lang="en-US" sz="2400" dirty="0">
                <a:latin typeface="Caladea" panose="02040503050406030204" pitchFamily="18" charset="0"/>
              </a:rPr>
              <a:t>is created for the café waitress of Wabi-Sabi Café. It is designed as the uniform of Café waitress. The age group for </a:t>
            </a:r>
            <a:r>
              <a:rPr lang="en-US" sz="2400">
                <a:latin typeface="Caladea" panose="02040503050406030204" pitchFamily="18" charset="0"/>
              </a:rPr>
              <a:t>uniform is 19 to 30. </a:t>
            </a:r>
            <a:endParaRPr lang="en-US" sz="2400" dirty="0">
              <a:latin typeface="Caladea" panose="02040503050406030204" pitchFamily="18" charset="0"/>
            </a:endParaRPr>
          </a:p>
          <a:p>
            <a:r>
              <a:rPr lang="en-US" sz="2400" dirty="0">
                <a:latin typeface="Caladea" panose="02040503050406030204" pitchFamily="18" charset="0"/>
              </a:rPr>
              <a:t>We’ve taken some inspiration form café interior and name. The colors are taken from coffee beans and milk and their familiar colors.</a:t>
            </a:r>
          </a:p>
          <a:p>
            <a:r>
              <a:rPr lang="en-US" sz="2400" dirty="0">
                <a:latin typeface="Caladea" panose="02040503050406030204" pitchFamily="18" charset="0"/>
              </a:rPr>
              <a:t>The fabric we’ve chosen is cotton satin and cotton by considering their role for work and comfort.</a:t>
            </a:r>
          </a:p>
        </p:txBody>
      </p:sp>
    </p:spTree>
    <p:extLst>
      <p:ext uri="{BB962C8B-B14F-4D97-AF65-F5344CB8AC3E}">
        <p14:creationId xmlns:p14="http://schemas.microsoft.com/office/powerpoint/2010/main" val="24885354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3E2BC-BEFA-E422-7873-2CE5901A3BB0}"/>
              </a:ext>
            </a:extLst>
          </p:cNvPr>
          <p:cNvSpPr>
            <a:spLocks noGrp="1"/>
          </p:cNvSpPr>
          <p:nvPr>
            <p:ph type="title"/>
          </p:nvPr>
        </p:nvSpPr>
        <p:spPr>
          <a:xfrm>
            <a:off x="1054769" y="-180306"/>
            <a:ext cx="10515600" cy="1325563"/>
          </a:xfrm>
        </p:spPr>
        <p:txBody>
          <a:bodyPr/>
          <a:lstStyle/>
          <a:p>
            <a:pPr algn="ctr"/>
            <a:r>
              <a:rPr lang="en-US" dirty="0">
                <a:latin typeface="Bodoni MT" panose="02070603080606020203" pitchFamily="18" charset="0"/>
              </a:rPr>
              <a:t>Ideation</a:t>
            </a:r>
          </a:p>
        </p:txBody>
      </p:sp>
      <p:pic>
        <p:nvPicPr>
          <p:cNvPr id="15" name="Picture 14">
            <a:extLst>
              <a:ext uri="{FF2B5EF4-FFF2-40B4-BE49-F238E27FC236}">
                <a16:creationId xmlns:a16="http://schemas.microsoft.com/office/drawing/2014/main" id="{BC242FA6-C265-939D-258C-02DFB255E9E5}"/>
              </a:ext>
            </a:extLst>
          </p:cNvPr>
          <p:cNvPicPr>
            <a:picLocks noChangeAspect="1"/>
          </p:cNvPicPr>
          <p:nvPr/>
        </p:nvPicPr>
        <p:blipFill rotWithShape="1">
          <a:blip r:embed="rId2">
            <a:extLst>
              <a:ext uri="{28A0092B-C50C-407E-A947-70E740481C1C}">
                <a14:useLocalDpi xmlns:a14="http://schemas.microsoft.com/office/drawing/2010/main" val="0"/>
              </a:ext>
            </a:extLst>
          </a:blip>
          <a:srcRect t="1277"/>
          <a:stretch/>
        </p:blipFill>
        <p:spPr>
          <a:xfrm>
            <a:off x="96253" y="1211179"/>
            <a:ext cx="7732293" cy="5430742"/>
          </a:xfrm>
          <a:prstGeom prst="rect">
            <a:avLst/>
          </a:prstGeom>
        </p:spPr>
      </p:pic>
      <p:pic>
        <p:nvPicPr>
          <p:cNvPr id="19" name="Picture 18">
            <a:extLst>
              <a:ext uri="{FF2B5EF4-FFF2-40B4-BE49-F238E27FC236}">
                <a16:creationId xmlns:a16="http://schemas.microsoft.com/office/drawing/2014/main" id="{699E8757-D45E-4202-3959-2009375E960E}"/>
              </a:ext>
            </a:extLst>
          </p:cNvPr>
          <p:cNvPicPr>
            <a:picLocks noChangeAspect="1"/>
          </p:cNvPicPr>
          <p:nvPr/>
        </p:nvPicPr>
        <p:blipFill rotWithShape="1">
          <a:blip r:embed="rId3">
            <a:extLst>
              <a:ext uri="{28A0092B-C50C-407E-A947-70E740481C1C}">
                <a14:useLocalDpi xmlns:a14="http://schemas.microsoft.com/office/drawing/2010/main" val="0"/>
              </a:ext>
            </a:extLst>
          </a:blip>
          <a:srcRect l="2046" r="2178" b="3142"/>
          <a:stretch/>
        </p:blipFill>
        <p:spPr>
          <a:xfrm>
            <a:off x="7828546" y="1211179"/>
            <a:ext cx="4138865" cy="5430742"/>
          </a:xfrm>
          <a:prstGeom prst="rect">
            <a:avLst/>
          </a:prstGeom>
        </p:spPr>
      </p:pic>
    </p:spTree>
    <p:extLst>
      <p:ext uri="{BB962C8B-B14F-4D97-AF65-F5344CB8AC3E}">
        <p14:creationId xmlns:p14="http://schemas.microsoft.com/office/powerpoint/2010/main" val="19046175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3E2BC-BEFA-E422-7873-2CE5901A3BB0}"/>
              </a:ext>
            </a:extLst>
          </p:cNvPr>
          <p:cNvSpPr>
            <a:spLocks noGrp="1"/>
          </p:cNvSpPr>
          <p:nvPr>
            <p:ph type="title"/>
          </p:nvPr>
        </p:nvSpPr>
        <p:spPr>
          <a:xfrm>
            <a:off x="950495" y="-228433"/>
            <a:ext cx="10515600" cy="1325563"/>
          </a:xfrm>
        </p:spPr>
        <p:txBody>
          <a:bodyPr/>
          <a:lstStyle/>
          <a:p>
            <a:pPr algn="ctr"/>
            <a:r>
              <a:rPr lang="en-US" dirty="0">
                <a:latin typeface="Bodoni MT" panose="02070603080606020203" pitchFamily="18" charset="0"/>
              </a:rPr>
              <a:t>Ideation</a:t>
            </a:r>
          </a:p>
        </p:txBody>
      </p:sp>
      <p:pic>
        <p:nvPicPr>
          <p:cNvPr id="12" name="Picture 11">
            <a:extLst>
              <a:ext uri="{FF2B5EF4-FFF2-40B4-BE49-F238E27FC236}">
                <a16:creationId xmlns:a16="http://schemas.microsoft.com/office/drawing/2014/main" id="{BBED2D93-E709-FB3E-6981-B8C04AA3196F}"/>
              </a:ext>
            </a:extLst>
          </p:cNvPr>
          <p:cNvPicPr>
            <a:picLocks noChangeAspect="1"/>
          </p:cNvPicPr>
          <p:nvPr/>
        </p:nvPicPr>
        <p:blipFill rotWithShape="1">
          <a:blip r:embed="rId2">
            <a:extLst>
              <a:ext uri="{28A0092B-C50C-407E-A947-70E740481C1C}">
                <a14:useLocalDpi xmlns:a14="http://schemas.microsoft.com/office/drawing/2010/main" val="0"/>
              </a:ext>
            </a:extLst>
          </a:blip>
          <a:srcRect r="1242" b="2124"/>
          <a:stretch/>
        </p:blipFill>
        <p:spPr>
          <a:xfrm>
            <a:off x="0" y="1097131"/>
            <a:ext cx="8005011" cy="5520238"/>
          </a:xfrm>
          <a:prstGeom prst="rect">
            <a:avLst/>
          </a:prstGeom>
        </p:spPr>
      </p:pic>
      <p:pic>
        <p:nvPicPr>
          <p:cNvPr id="16" name="Picture 15">
            <a:extLst>
              <a:ext uri="{FF2B5EF4-FFF2-40B4-BE49-F238E27FC236}">
                <a16:creationId xmlns:a16="http://schemas.microsoft.com/office/drawing/2014/main" id="{DDDF220B-76CE-384E-F6DE-DB0A9E70213C}"/>
              </a:ext>
            </a:extLst>
          </p:cNvPr>
          <p:cNvPicPr>
            <a:picLocks noChangeAspect="1"/>
          </p:cNvPicPr>
          <p:nvPr/>
        </p:nvPicPr>
        <p:blipFill rotWithShape="1">
          <a:blip r:embed="rId3">
            <a:extLst>
              <a:ext uri="{28A0092B-C50C-407E-A947-70E740481C1C}">
                <a14:useLocalDpi xmlns:a14="http://schemas.microsoft.com/office/drawing/2010/main" val="0"/>
              </a:ext>
            </a:extLst>
          </a:blip>
          <a:srcRect b="2124"/>
          <a:stretch/>
        </p:blipFill>
        <p:spPr>
          <a:xfrm>
            <a:off x="8005011" y="1097130"/>
            <a:ext cx="4070759" cy="5520238"/>
          </a:xfrm>
          <a:prstGeom prst="rect">
            <a:avLst/>
          </a:prstGeom>
        </p:spPr>
      </p:pic>
    </p:spTree>
    <p:extLst>
      <p:ext uri="{BB962C8B-B14F-4D97-AF65-F5344CB8AC3E}">
        <p14:creationId xmlns:p14="http://schemas.microsoft.com/office/powerpoint/2010/main" val="42356079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261</TotalTime>
  <Words>263</Words>
  <Application>Microsoft Office PowerPoint</Application>
  <PresentationFormat>Widescreen</PresentationFormat>
  <Paragraphs>33</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Bodoni MT</vt:lpstr>
      <vt:lpstr>Caladea</vt:lpstr>
      <vt:lpstr>Calibri</vt:lpstr>
      <vt:lpstr>Calibri Light</vt:lpstr>
      <vt:lpstr>Imprint MT Shadow</vt:lpstr>
      <vt:lpstr>Office Theme</vt:lpstr>
      <vt:lpstr>Uniform Design</vt:lpstr>
      <vt:lpstr>Brain Storming</vt:lpstr>
      <vt:lpstr>Trend Board</vt:lpstr>
      <vt:lpstr>Inspiration</vt:lpstr>
      <vt:lpstr>Research</vt:lpstr>
      <vt:lpstr>Imperfect Charm</vt:lpstr>
      <vt:lpstr>Writeup</vt:lpstr>
      <vt:lpstr>Ideation</vt:lpstr>
      <vt:lpstr>Ideation</vt:lpstr>
      <vt:lpstr>Finale Sketches</vt:lpstr>
      <vt:lpstr>Finale Sketches</vt:lpstr>
      <vt:lpstr>Flat Sketches</vt:lpstr>
      <vt:lpstr>Flat Sketches</vt:lpstr>
      <vt:lpstr>Flat Sketches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Uniform Design</dc:title>
  <dc:creator>kush devani</dc:creator>
  <cp:lastModifiedBy>kush devani</cp:lastModifiedBy>
  <cp:revision>1</cp:revision>
  <dcterms:created xsi:type="dcterms:W3CDTF">2024-02-02T17:46:25Z</dcterms:created>
  <dcterms:modified xsi:type="dcterms:W3CDTF">2024-03-31T11:30:59Z</dcterms:modified>
</cp:coreProperties>
</file>

<file path=docProps/thumbnail.jpeg>
</file>